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955" y="701039"/>
            <a:ext cx="3938489" cy="338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1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клетки: митоз как основа роста и обновления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761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Митоз: точное деление, сохраняющее наследственную информацию.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обновление тканей, рост и восстановление организма. В клетках тела человека, животных, растений и грибов он идёт постоянно, а после удвоения ДНК дочерние клетки получают полный набор хромосом, как у исходной клетки.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митоз важен для живых организмов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G1-фаза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растёт, активно синтезирует вещества и готовится к следующему этапу цикла.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 и G2-фазы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удваивается, затем клетка накапливает ресурсы, проверяет молекулы и готовит белки для деления.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Удвоенные хромосомы точно распределяются между двумя дочерними клетками, обеспечивая сохранение набора.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цикл: путь клетки к делению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делению: интерфаза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ДНК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S-фазе каждая хромосома копируется и становится двумя сестринскими хроматидами, соединёнными в области центромеры. Это создаёт основу для равного распределения наследственного материала при делении.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G1- и G2-фазах клетка увеличивается в размерах, накапливает энергию и синтезирует белки, необходимые для работы веретена деления и успешного прохождения митоза.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генетического материала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клетка контролирует целостность ДНК. Если обнаружены повреждения, цикл может замедлиться, чтобы включились механизмы исправления и не передавались ошибки дочерним клеткам.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нарушений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интерфазы опасны: они могут привести к мутациям, остановке клеточного цикла или гибели клетки, если повреждения окажутся слишком серьёзными для восстановления.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митоза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цитологии: переход от подготовки хромосом к образованию двух дочерних клеток.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Профаза: запуск митотического деления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становятся видимыми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Хроматин уплотняется, поэтому отдельные хромосомы хорошо различимы под микроскопом. Это первый яркий признак перехода клетки к активному делению.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Исчезает ядрышко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 постепенно исчезает, а ядерная оболочка начинает разрушаться. Ядро утрачивает прежнюю структуру, подготавливая клетку к перераспределению генетического материала.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веретено 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Центриоли расходятся к полюсам клетки, а между ними выстраиваются микротрубочки веретена деления. Именно оно будет управлять движением хромосом в следующих стадиях.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упорядоченного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подготавливает клетку к точному расхождению хромосом. Отлаженная последовательность изменений снижает риск ошибок и обеспечивает правильное прохождение всего митоза.
</a:t>
            </a: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стадийность митоза связана с постепенным изменением формы хромосом и состояния ядра.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выраженность признаков деления приходится на метафазу; к телофазе клетка постепенно возвращается к обычному состоянию.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цитологии; качественная оценка стадий митоза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признаки клеточного деления по стадиям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43840"/>
            <a:ext cx="305255" cy="2442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43839"/>
            <a:ext cx="305255" cy="2442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метафазе все хромосомы выстраиваются в экваториальной плоскости клетки, образуя метафазную пластинку. Такое расположение облегчает контроль перед их последующим расхождением.
</a:t>
            </a:r>
            <a:endParaRPr lang="en-US" sz="1198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Прикрепление к веретену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каждой центромере присоединяются нити веретена деления от противоположных полюсов. Это создаёт условия для точного разделения сестринских хроматид между будущими клетками.
</a:t>
            </a:r>
            <a:endParaRPr lang="en-US" sz="1198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 служит проверочным этапом: клетка оценивает, правильно ли прикреплены хромосомы. Только после этого запускается их расхождение к полюсам.
</a:t>
            </a:r>
            <a:endParaRPr lang="en-US" sz="1278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 и контроль правильного прикрепления хромосом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89" y="2950171"/>
            <a:ext cx="7802561" cy="16763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Анафаза: разделение генетического материала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Разъединение хроматид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Сестринские хроматиды отделяются друг от друга и становятся самостоятельными дочерними хромосомами. С этого момента каждая из них направляется к своему полюсу клетки.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590342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часто принимают V-образную форму, что особенно хорошо видно на схеме или микрофотографии. Этот признак помогает распознать анафазу среди других стадий митоза.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966279" y="1670588"/>
            <a:ext cx="2118406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нитей веретена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 укорачиваются, создавая силу, которая перемещает хромосомы. Благодаря этому движение происходит упорядоченно и без потери наследственного материала.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последовательность стадий и их наиболее заметные признаки.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стадии есть чёткие морфологические признаки, по которым можно определить её на микропрепарате.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цитологии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митоза и их основные признаки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ядер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телофазе хромосомы достигают полюсов клетки, начинают деспирализоваться, а вокруг каждого набора формируется ядерная оболочка. Одновременно вновь появляются ядрышки, и дочерние ядра приобретают обычный вид.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веретена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телофазы веретено деления распадается, потому что его задача уже выполнена: хромосомы распределены между полюсами. После этого клетка переходит к завершающему этапу деления, связанному с разделением цитоплазмы.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Цитокинез у 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животных клетках цитокинез начинается с образования перетяжки в области экватора. Мембрана стягивается, цитоплазма разделяется, и из одной клетки постепенно образуются две самостоятельные дочерние клетки.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Цитокинез у 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деление цитоплазмы идет иначе: в центре клетки возникает клеточная пластинка, из которой затем формируются новая перегородка и клеточная стенка. В результате возникают две генетически одинаковые клетки.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 и цитокинез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митоз сохраняет исходный набор хромосом и нужен для соматических клеток, тогда как мейоз уменьшает его и обеспечивает образование гамет.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дает две идентичные клетки для роста и восстановления, а мейоз — четыре генетически разные клетки с уменьшенным набором хромосом.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цитология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и мейоз: главное отличие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митоза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увеличивает число клеток, благодаря чему организм растет от эмбрионального состояния до взрослого. Особенно заметно это в период активного развития тканей и органов, когда деление клеток идет интенсивно.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кожи, слизистых оболочек и крови постоянно изнашиваются и заменяются новыми. Митоз поддерживает этот непрерывный процесс, сохраняя нормальное строение тканей и их работоспособность.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Заживление повреждений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травмы митотическое деление помогает восполнить утраченные клетки и восстановить структуру ткани. Именно поэтому заживление ран возможно только при постоянной работе клеток, способных делиться.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стабильности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митозе дочерние клетки получают тот же набор хромосом, что и исходная клетка. Это поддерживает генетическую стабильность тканей и обеспечивает постоянство наследственной информации в соматических клетках.
</a:t>
            </a:r>
            <a:endParaRPr lang="en-US" sz="106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мозг: фабрика новых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костном мозге митоз идет особенно активно, потому что здесь образуются клетки крови, которые быстро расходуются и не могут долго сохраняться. На микрофотографии хорошо видны клетки на разных стадиях деления, что позволяет проследить сам процесс.
</a:t>
            </a:r>
            <a:endParaRPr lang="en-US" sz="1389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лука и рост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ростковых зонах растений клетки делятся постоянно, обеспечивая удлинение корня и побега. Особенно наглядно это видно на срезе корня лука: в одной ткани можно заметить клетки в профазе, метафазе и анафазе одновременно.
</a:t>
            </a:r>
            <a:endParaRPr lang="en-US" sz="1389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митоз особенно заметен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следующим шагом 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контрольные точки клеточного цикла и варианты ответа клетки на повреждение ДНК или ошибку прикрепления хромосом.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8514" y="2755985"/>
            <a:ext cx="3026972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цитология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и что изменяется при митозе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характеристики дочерних клеток остаются прежними, а какие меняются в ходе деления.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сохраняет генетическую программу клетки, но временно меняет внешний вид хромосом и состояние ядра во время деления.
</a:t>
            </a:r>
            <a:endParaRPr lang="en-US" sz="13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74624"/>
            <a:ext cx="467617" cy="3740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2011" y="2034466"/>
            <a:ext cx="454410" cy="4544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2693" y="2034466"/>
            <a:ext cx="397608" cy="4544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0300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цитокинез происходит за счет перетяжки мембраны: клетка как бы стягивается посередине и разделяет цитоплазму на две части, после чего формируются две самостоятельные клетки.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2581" y="2615542"/>
            <a:ext cx="2436217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в центре клетки появляется клеточная пластинка. Она расширяется, превращается в перегородку и затем в новую клеточную стенку, потому что жесткая оболочка не позволяет клетке перетягиваться.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4864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активного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 митоз идет в меристемах корня и побега, где постоянно образуются новые клетки. Именно эти участки обеспечивают рост растения в длину и формирование новых тканей.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деление у разных организмов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отражает, что у человека и других многоклеточных организмов митоз особенно важен там, где клетки быстро обновляются и требуют постоянной замены.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функция митоза — поддержание тканей, но одновременно он обеспечивает рост, восстановление и сохранение наследственной непрерывности.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цитология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митоза для организма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митоза и их последствия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расхождения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сестринские хроматиды расходятся неправильно, дочерние клетки получают разное число хромосом. Такое нарушение называют анеуплоидией; оно нарушает нормальную работу клеток и может снижать их жизнеспособность.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митоза могут отражаться на развитии тканей и органов, особенно если затрагиваются активно делящиеся клетки. В тяжелых случаях последствия включают гибель клеток, функциональные сбои и снижение устойчивости организма.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контрольных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клетка не останавливается при повреждении ДНК или ошибке прикрепления хромосом, дефект накапливается дальше. Это повышает вероятность мутаций, хромосомной нестабильности и опухолевого роста.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 — точность, без которой невозможна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сохраняет наследственную информацию, обеспечивает равное распределение хромосом и делает возможными рост, обновление и восстановление тканей. Именно поэтому он лежит в основе стабильности организма.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2026-06-01T14:36:01Z</dcterms:created>
  <dcterms:modified xsi:type="dcterms:W3CDTF">2026-06-01T14:36:01Z</dcterms:modified>
</cp:coreProperties>
</file>