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image" Target="../media/image-15-13.png"/><Relationship Id="rId14" Type="http://schemas.openxmlformats.org/officeDocument/2006/relationships/image" Target="../media/image-15-14.png"/><Relationship Id="rId15" Type="http://schemas.openxmlformats.org/officeDocument/2006/relationships/image" Target="../media/image-15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города — большие, разные и интересные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Путешествуем по России и знакомимся с её городами.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города выросли у рек, другие — у моря, третьи — возле заводов или дорог. У каждого свой характер, своя история и свои любимые места. Поэтому города России так не похожи друг на друга — и это очень интересно!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города России такие разные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2541" y="0"/>
            <a:ext cx="30790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621650"/>
            <a:ext cx="52995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столица России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06764" y="1877709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город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столица России и самый большой город страны. Здесь находятся Кремль и Красная площадь, а ещё работают известные театры, музеи и станции метро.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06764" y="3301126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 историей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упоминание о Москве относится к 1147 году. За много веков город вырос из древнего поселения в огромную современную столицу.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030553" y="1877709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парков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 много широких проспектов, высотных домов и зелёных парков. Здесь можно гулять, отдыхать и каждый раз находить что-то новое.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030553" y="3301126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большого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 живут миллионы людей, поэтому в ней всегда шумно, оживлённо и очень интересно. Кажется, что город никогда не засыпает.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0525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950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50525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мостов и каналов
</a:t>
            </a:r>
            <a:pPr algn="ctr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стоит на реке Неве и на множестве островов. Поэтому здесь так много мостов, каналов и набережных. Когда идёшь по городу, кажется, будто он построен для красивой прогулки и спокойного любования водой.
</a:t>
            </a:r>
            <a:endParaRPr lang="en-US" sz="1013" dirty="0"/>
          </a:p>
        </p:txBody>
      </p:sp>
      <p:sp>
        <p:nvSpPr>
          <p:cNvPr id="7" name="Text 1"/>
          <p:cNvSpPr txBox="1"/>
          <p:nvPr/>
        </p:nvSpPr>
        <p:spPr>
          <a:xfrm>
            <a:off x="4960950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ночи и дворцы
</a:t>
            </a:r>
            <a:pPr algn="ctr" indent="0" marL="0">
              <a:lnSpc>
                <a:spcPct val="100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в Санкт-Петербурге бывают белые ночи: даже поздним вечером на улице светло почти как днём. Город известен дворцами, музеем Эрмитаж и строгой красотой улиц. Его часто называют северной столицей России.
</a:t>
            </a:r>
            <a:endParaRPr lang="en-US" sz="1081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— город на Неве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Казань — город дружбы культур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020452" y="1152450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Волге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Казань стоит на берегу великой Волги. Река помогает городу выглядеть особенно красиво, а на набережной любят гулять и дети, и взрослые.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585502" y="1152450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разных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Казани живут люди разных национальностей. Они бережно относятся к традициям друг друга, поэтому город часто называют дружелюбным и открытым.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803216" y="2689725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спорт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Казань известна яркими праздниками, красивыми улицами и спортивными событиями. Здесь всегда есть чем полюбоваться и чем гордиться.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190841" y="2689725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Старина и современность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Казани рядом можно увидеть древний Кремль, мечети, храмы и современные дома. Такое соседство делает город необычным и очень запоминающимся.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1" y="0"/>
            <a:ext cx="221009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90875" y="239425"/>
            <a:ext cx="5672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 — город моря и гор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3190837" y="1855902"/>
            <a:ext cx="2729725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самого моря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 расположен на берегу Чёрного моря. Здесь слышен плеск волн, а на набережной приятно гулять даже просто ради хорошего настроения и морского воздуха.
</a:t>
            </a:r>
            <a:endParaRPr lang="en-US" sz="1323" dirty="0"/>
          </a:p>
        </p:txBody>
      </p:sp>
      <p:sp>
        <p:nvSpPr>
          <p:cNvPr id="12" name="Text 3"/>
          <p:cNvSpPr txBox="1"/>
          <p:nvPr/>
        </p:nvSpPr>
        <p:spPr>
          <a:xfrm>
            <a:off x="6133502" y="1855902"/>
            <a:ext cx="2729725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горами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Совсем недалеко от моря поднимаются Кавказские горы. Поэтому в одном городе можно увидеть и пляжи, и высокие вершины. Это редкое и красивое соседство.
</a:t>
            </a:r>
            <a:endParaRPr lang="en-US" sz="1323" dirty="0"/>
          </a:p>
        </p:txBody>
      </p:sp>
      <p:sp>
        <p:nvSpPr>
          <p:cNvPr id="13" name="Text 4"/>
          <p:cNvSpPr txBox="1"/>
          <p:nvPr/>
        </p:nvSpPr>
        <p:spPr>
          <a:xfrm>
            <a:off x="3190837" y="3612631"/>
            <a:ext cx="2729725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и зелёный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Сочи тёплый климат, много зелени, пальм и цветов. Город выглядит нарядно почти в любое время года, словно решил никогда не хмуриться.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133502" y="3612631"/>
            <a:ext cx="2729725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Олимпийский город
</a:t>
            </a:r>
            <a:pPr algn="l" indent="0" marL="0">
              <a:lnSpc>
                <a:spcPct val="100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2014 году в Сочи проходили зимние Олимпийские игры. После них в городе появились новые спортивные объекты, дороги и места для прогулок.
</a:t>
            </a:r>
            <a:endParaRPr lang="en-US" sz="138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0525" y="1203907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950" y="1203907"/>
            <a:ext cx="2130000" cy="19843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050525" y="3320124"/>
            <a:ext cx="21300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 границе двух частей света
</a:t>
            </a:r>
            <a:pPr algn="ctr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Екатеринбург расположен на Урале, где условно проходит граница между Европой и Азией. Это делает город особенно известным на карте России. Здесь чувствуется связь природы, истории и большого современного города.
</a:t>
            </a:r>
            <a:endParaRPr lang="en-US" sz="1076" dirty="0"/>
          </a:p>
        </p:txBody>
      </p:sp>
      <p:sp>
        <p:nvSpPr>
          <p:cNvPr id="6" name="Text 1"/>
          <p:cNvSpPr txBox="1"/>
          <p:nvPr/>
        </p:nvSpPr>
        <p:spPr>
          <a:xfrm>
            <a:off x="4960950" y="3320124"/>
            <a:ext cx="21300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Трудовой характер
</a:t>
            </a:r>
            <a:pPr algn="ctr" indent="0" marL="0">
              <a:lnSpc>
                <a:spcPct val="100000"/>
              </a:lnSpc>
              <a:buNone/>
            </a:pPr>
            <a:r>
              <a:rPr lang="en-US" sz="6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Екатеринбург вырос как промышленный центр и стал очень большим и важным городом. В нём работают заводы, школы, университеты и музеи. Город помогает людям учиться, трудиться и узнавать больше о своей стране.
</a:t>
            </a:r>
            <a:endParaRPr lang="en-US" sz="117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Екатеринбург — город на Урале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Новосибирск — большой город Сибири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833200" y="1866203"/>
            <a:ext cx="1914347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у железной 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Новосибирск появился в 1893 году рядом с железной дорогой. Благодаря удобному положению он быстро рос и со временем стал крупнейшим городом Сибири.
</a:t>
            </a:r>
            <a:endParaRPr lang="en-US" sz="1232" dirty="0"/>
          </a:p>
        </p:txBody>
      </p:sp>
      <p:sp>
        <p:nvSpPr>
          <p:cNvPr id="11" name="Text 3"/>
          <p:cNvSpPr txBox="1"/>
          <p:nvPr/>
        </p:nvSpPr>
        <p:spPr>
          <a:xfrm>
            <a:off x="833200" y="3292664"/>
            <a:ext cx="1914347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театра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Новосибирске работает известный театр оперы и балета. Его здание сразу привлекает внимание и показывает, что в городе любят искусство и большие культурные события.
</a:t>
            </a:r>
            <a:endParaRPr lang="en-US" sz="1255" dirty="0"/>
          </a:p>
        </p:txBody>
      </p:sp>
      <p:sp>
        <p:nvSpPr>
          <p:cNvPr id="12" name="Text 4"/>
          <p:cNvSpPr txBox="1"/>
          <p:nvPr/>
        </p:nvSpPr>
        <p:spPr>
          <a:xfrm>
            <a:off x="3324489" y="1866203"/>
            <a:ext cx="1914347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Обь и мосты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Новосибирск течёт широкая река Обь. Через неё построены большие мосты, которые соединяют берега и помогают городу жить в удобном ритме.
</a:t>
            </a:r>
            <a:endParaRPr lang="en-US" sz="1393" dirty="0"/>
          </a:p>
        </p:txBody>
      </p:sp>
      <p:sp>
        <p:nvSpPr>
          <p:cNvPr id="13" name="Text 5"/>
          <p:cNvSpPr txBox="1"/>
          <p:nvPr/>
        </p:nvSpPr>
        <p:spPr>
          <a:xfrm>
            <a:off x="3324489" y="3292664"/>
            <a:ext cx="1914347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учёба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Академгородок сделал Новосибирск важным научным и образовательным центром. Здесь учатся и работают люди, которые любят узнавать новое и делать открытия.
</a:t>
            </a:r>
            <a:endParaRPr lang="en-US" sz="125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2541" y="0"/>
            <a:ext cx="30790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621650"/>
            <a:ext cx="52995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Владивосток — город у Тихого океана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06764" y="1877709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 на океане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Владивосток находится у берегов Тихого океана. Это портовый город, где можно увидеть корабли, бухты и морской простор, от которого захватывает дух.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06764" y="3301126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Сопки и мосты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стоит среди сопок, поэтому его улицы и виды кажутся очень рельефными и необычными. Высокие мосты соединяют части города и помогают ему расти.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030553" y="1877709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и ветер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Владивостоке часто бывает туман и сильный морской ветер. Из-за этого город иногда выглядит таинственно, как будто он прячет свои секреты.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030553" y="3301126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Азией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Владивосток связан с морской торговлей и путешествиями в страны Азии. Поэтому здесь особенно чувствуется жизнь большого дальневосточного города.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менялись старинные города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262613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Русь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Ярославль, Суздаль, Великий Новгород и Псков появились много веков назад. Тогда города строили как крепости и важные места для жизни и торговли.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28546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храмов и площадей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в городах появились монастыри, церкви и большие площади. Они стали центром жизни, встреч и праздников для жителей.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4463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истории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старые здания уцелели до наших дней. Теперь они помогают увидеть, какой была Русь в далёком прошлом.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06038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для памяти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эти города бережно хранят своё наследие. В них особенно чувствуется тишина старых улиц и уважение к прошлому.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06" y="1639059"/>
            <a:ext cx="320715" cy="3207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22096" y="1639059"/>
            <a:ext cx="240536" cy="32071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82406" y="3348634"/>
            <a:ext cx="320715" cy="32071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67164" y="3368831"/>
            <a:ext cx="350400" cy="2803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Города-герои и память о войне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Мужество жителей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Ленинград, Сталинград, Севастополь и Мурманск стали символами стойкости людей. Их жители защищали свои дома, помогали соседям и верили, что трудные дни обязательно пройдут.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и мемориалы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городах стоят памятники, обелиски и мемориалы. Они напоминают о защитниках города и о том, как важно хранить память о прошлом.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музеях можно увидеть письма, фотографии, вещи военного времени и рассказы очевидцев. Такие экспозиции помогают детям и взрослым лучше понять, какой ценой была сохранена свобода.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Память, которая объединяет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приходят к памятным местам, они вспоминают не только войну, но и взаимную поддержку. Эта память учит беречь мир и ценить доброту друг к другу.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города и труд людей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020452" y="1152450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 и цехи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Магнитогорске, Нижнем Тагиле, Челябинске и Тольятти работают большие предприятия. Здесь из металла и других материалов делают нужные стране вещи, которые помогают в быту и на производстве.
</a:t>
            </a:r>
            <a:endParaRPr lang="en-US" sz="1340" dirty="0"/>
          </a:p>
        </p:txBody>
      </p:sp>
      <p:sp>
        <p:nvSpPr>
          <p:cNvPr id="11" name="Text 3"/>
          <p:cNvSpPr txBox="1"/>
          <p:nvPr/>
        </p:nvSpPr>
        <p:spPr>
          <a:xfrm>
            <a:off x="6585502" y="1152450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растёт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городе развиваются заводы, появляются новые дома, дороги, школы и транспорт. Так промышленный центр становится больше, удобнее и заметнее на карте страны.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803216" y="2689725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полезного дела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города показывают, как труд людей помогает всей России. Благодаря заводам и мастерским строятся дома, мосты, дороги и многое другое, без чего трудно представить современную жизнь.
</a:t>
            </a:r>
            <a:endParaRPr lang="en-US" sz="1340" dirty="0"/>
          </a:p>
        </p:txBody>
      </p:sp>
      <p:sp>
        <p:nvSpPr>
          <p:cNvPr id="13" name="Text 5"/>
          <p:cNvSpPr txBox="1"/>
          <p:nvPr/>
        </p:nvSpPr>
        <p:spPr>
          <a:xfrm>
            <a:off x="4190841" y="2689725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труда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промышленных городах трудятся инженеры, рабочие, строители и мастера. Каждый из них выполняет важное дело, а вместе они создают машины, детали и прочную основу для жизни города.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Томск: город, где всегда много студентов
</a:t>
            </a:r>
            <a:pPr algn="ctr" indent="0" marL="0">
              <a:lnSpc>
                <a:spcPct val="100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улицах Томска часто встречаются студенты с рюкзаками и книгами. Старые университетские здания рядом с современными корпусами напоминают, что учёба здесь важна уже очень давно. Город словно живёт в ритме звонков, лекций и научных идей.
</a:t>
            </a:r>
            <a:endParaRPr lang="en-US" sz="865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Дубна: место открытий
</a:t>
            </a:r>
            <a:pPr algn="ctr" indent="0" marL="0">
              <a:lnSpc>
                <a:spcPct val="100000"/>
              </a:lnSpc>
              <a:buNone/>
            </a:pPr>
            <a:r>
              <a:rPr lang="en-US" sz="5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Дубне работают исследователи, которым интересно узнавать, как устроен мир. В лабораториях и научных центрах создают новые приборы и проверяют смелые мысли. Этот город похож на большую мастерскую для умных вопросов.
</a:t>
            </a:r>
            <a:endParaRPr lang="en-US" sz="969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Обнинск и Саров: города знаний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Обнинск и Саров известны своими научными школами и центрами. Здесь трудятся люди, которые внимательно изучают природу, технику и новые технологии. В таких городах особенно ясно видно, что знания помогают делать жизнь людей лучше.
</a:t>
            </a:r>
            <a:endParaRPr lang="en-US" sz="963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городов науки и учёбы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1" y="0"/>
            <a:ext cx="221009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90875" y="239425"/>
            <a:ext cx="5672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города строили у рек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3190837" y="1855902"/>
            <a:ext cx="2729725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давала людям чистую воду для жизни и хозяйства. Рядом с водой было легче строить дома, кормить семьи и оставаться в одном месте надолго.
</a:t>
            </a:r>
            <a:endParaRPr lang="en-US" sz="1344" dirty="0"/>
          </a:p>
        </p:txBody>
      </p:sp>
      <p:sp>
        <p:nvSpPr>
          <p:cNvPr id="12" name="Text 3"/>
          <p:cNvSpPr txBox="1"/>
          <p:nvPr/>
        </p:nvSpPr>
        <p:spPr>
          <a:xfrm>
            <a:off x="6133502" y="1855902"/>
            <a:ext cx="2729725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и рыба
</a:t>
            </a:r>
            <a:pPr algn="l" indent="0" marL="0">
              <a:lnSpc>
                <a:spcPct val="100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реке ловили рыбу, а на берегах часто находили плодородную землю. Поэтому жители могли и работать, и получать еду прямо рядом со своим городом.
</a:t>
            </a:r>
            <a:endParaRPr lang="en-US" sz="1332" dirty="0"/>
          </a:p>
        </p:txBody>
      </p:sp>
      <p:sp>
        <p:nvSpPr>
          <p:cNvPr id="13" name="Text 4"/>
          <p:cNvSpPr txBox="1"/>
          <p:nvPr/>
        </p:nvSpPr>
        <p:spPr>
          <a:xfrm>
            <a:off x="3190837" y="3612631"/>
            <a:ext cx="2729725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для торговли
</a:t>
            </a:r>
            <a:pPr algn="l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реке было удобно перевозить товары, дерево, зерно и другие грузы. Так появлялись пристани и рынки, а города становились богаче и заметнее.
</a:t>
            </a:r>
            <a:endParaRPr lang="en-US" sz="1363" dirty="0"/>
          </a:p>
        </p:txBody>
      </p:sp>
      <p:sp>
        <p:nvSpPr>
          <p:cNvPr id="14" name="Text 5"/>
          <p:cNvSpPr txBox="1"/>
          <p:nvPr/>
        </p:nvSpPr>
        <p:spPr>
          <a:xfrm>
            <a:off x="6133502" y="3612631"/>
            <a:ext cx="2729725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 удобство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воды строили крепости, чтобы легче защищать город. Река помогала людям жить, торговать и путешествовать, поэтому такие города быстро росли и крепли.
</a:t>
            </a:r>
            <a:endParaRPr lang="en-US" sz="132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6421" y="1311766"/>
            <a:ext cx="274200" cy="219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68421" y="1299579"/>
            <a:ext cx="274200" cy="243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01627" y="1288996"/>
            <a:ext cx="231788" cy="264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044004" y="3150036"/>
            <a:ext cx="198675" cy="2649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4942107" y="3150036"/>
            <a:ext cx="231788" cy="2649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увидеть в городах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9" name="Text 2"/>
          <p:cNvSpPr txBox="1"/>
          <p:nvPr/>
        </p:nvSpPr>
        <p:spPr>
          <a:xfrm>
            <a:off x="1355375" y="1601323"/>
            <a:ext cx="1794300" cy="13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Кремли и храмы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городах есть древние крепости и красивые храмы. Они сразу рассказывают, что у города долгая история и свои важные памятные места.
</a:t>
            </a:r>
            <a:endParaRPr lang="en-US" sz="1200" dirty="0"/>
          </a:p>
        </p:txBody>
      </p:sp>
      <p:sp>
        <p:nvSpPr>
          <p:cNvPr id="20" name="Text 3"/>
          <p:cNvSpPr txBox="1"/>
          <p:nvPr/>
        </p:nvSpPr>
        <p:spPr>
          <a:xfrm>
            <a:off x="4067375" y="1601323"/>
            <a:ext cx="1794300" cy="13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Набережные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берегах рек и морей любят гулять жители и гости. Здесь можно смотреть на воду, мосты, корабли и просто спокойно отдыхать после шумного дня.
</a:t>
            </a:r>
            <a:endParaRPr lang="en-US" sz="1200" dirty="0"/>
          </a:p>
        </p:txBody>
      </p:sp>
      <p:sp>
        <p:nvSpPr>
          <p:cNvPr id="21" name="Text 4"/>
          <p:cNvSpPr txBox="1"/>
          <p:nvPr/>
        </p:nvSpPr>
        <p:spPr>
          <a:xfrm>
            <a:off x="6779375" y="1601323"/>
            <a:ext cx="1794300" cy="13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 и скверы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парках дети бегают, играют и катаются на качелях, а взрослые отдыхают на скамейках. Зелёные места делают город мягче и уютнее.
</a:t>
            </a:r>
            <a:endParaRPr lang="en-US" sz="1200" dirty="0"/>
          </a:p>
        </p:txBody>
      </p:sp>
      <p:sp>
        <p:nvSpPr>
          <p:cNvPr id="22" name="Text 5"/>
          <p:cNvSpPr txBox="1"/>
          <p:nvPr/>
        </p:nvSpPr>
        <p:spPr>
          <a:xfrm>
            <a:off x="2605195" y="3462363"/>
            <a:ext cx="1794300" cy="13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и площади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площадях часто стоят памятники, у которых назначают встречи и проводят праздники. Эти места помогают городу запоминаться и выглядеть особенно торжественно.
</a:t>
            </a:r>
            <a:endParaRPr lang="en-US" sz="1200" dirty="0"/>
          </a:p>
        </p:txBody>
      </p:sp>
      <p:sp>
        <p:nvSpPr>
          <p:cNvPr id="23" name="Text 6"/>
          <p:cNvSpPr txBox="1"/>
          <p:nvPr/>
        </p:nvSpPr>
        <p:spPr>
          <a:xfrm>
            <a:off x="5519855" y="3462363"/>
            <a:ext cx="1794300" cy="13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города свой голос: где-то слышен звон трамвая, где-то гудок поезда, а где-то шум воды или колокольный звон. Получается целая городская музыка.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9296" y="608550"/>
            <a:ext cx="30777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проходят городские праздники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518049" y="1318446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выходят на площади, слушают музыку, участвуют в конкурсах и поздравляют свой город. Это самый шумный и радостный момент.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19308" y="93948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празднику украшают улицы, развешивают флажки, готовят сцену и площадки для игр. Город постепенно становится нарядным и весёлым.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819308" y="2528973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Ярмарки и концерты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улицах работают ярмарки, звучат песни, проходят танцы и выступления. Здесь можно увидеть и попробовать много интересного.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518049" y="3758235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Вечерний финал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часто заканчивается общим красивым событием: салютом, огнями или большим концертом. После этого люди ещё долго вспоминают счастливый день.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2541" y="0"/>
            <a:ext cx="30790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621650"/>
            <a:ext cx="52995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названия городов связаны с историей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06764" y="1877709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от реки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города получили названия по рекам, рядом с которыми они выросли. Так людям было легче запомнить, где расположен город и чем он известен.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06764" y="3301126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древней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города иногда хранит память о старом крае или местности. Оно напоминает, что на этом месте люди жили и работали много веков назад.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030553" y="1877709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событии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город называют в честь важного исторического события или победы. Такое имя помогает жителям помнить о прошлом и гордиться своей землёй.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030553" y="3301126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 одном слове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слышим название города, можно попробовать узнать его смысл. Часто в нём спрятан маленький рассказ о природе, людях или давних временах.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на карте России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858676" y="1838250"/>
            <a:ext cx="1947900" cy="744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8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находится в центральной части России. Это удобно для больших дорог, поездов и встреч людей из разных уголков страны.
</a:t>
            </a:r>
            <a:endParaRPr lang="en-US" sz="1139" dirty="0"/>
          </a:p>
        </p:txBody>
      </p:sp>
      <p:sp>
        <p:nvSpPr>
          <p:cNvPr id="12" name="Text 3"/>
          <p:cNvSpPr txBox="1"/>
          <p:nvPr/>
        </p:nvSpPr>
        <p:spPr>
          <a:xfrm>
            <a:off x="858676" y="2701144"/>
            <a:ext cx="1947900" cy="744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Северо-запад
</a:t>
            </a:r>
            <a:pPr algn="l" indent="0" marL="0">
              <a:lnSpc>
                <a:spcPct val="100000"/>
              </a:lnSpc>
              <a:buNone/>
            </a:pPr>
            <a:r>
              <a:rPr lang="en-US" sz="7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расположен на северо-западе. Он стоит недалеко от Балтийского моря и связан с реками, каналами и мостами.
</a:t>
            </a:r>
            <a:endParaRPr lang="en-US" sz="1105" dirty="0"/>
          </a:p>
        </p:txBody>
      </p:sp>
      <p:sp>
        <p:nvSpPr>
          <p:cNvPr id="13" name="Text 4"/>
          <p:cNvSpPr txBox="1"/>
          <p:nvPr/>
        </p:nvSpPr>
        <p:spPr>
          <a:xfrm>
            <a:off x="858676" y="3564038"/>
            <a:ext cx="1947900" cy="744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и Урал
</a:t>
            </a:r>
            <a:pPr algn="l" indent="0" marL="0">
              <a:lnSpc>
                <a:spcPct val="100000"/>
              </a:lnSpc>
              <a:buNone/>
            </a:pPr>
            <a:r>
              <a:rPr lang="en-US" sz="7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Казань стоит на Волге, а Екатеринбург находится на Урале. Эти города показывают, как по-разному выглядит большая территория страны.
</a:t>
            </a:r>
            <a:endParaRPr lang="en-US" sz="990" dirty="0"/>
          </a:p>
        </p:txBody>
      </p:sp>
      <p:sp>
        <p:nvSpPr>
          <p:cNvPr id="14" name="Text 5"/>
          <p:cNvSpPr txBox="1"/>
          <p:nvPr/>
        </p:nvSpPr>
        <p:spPr>
          <a:xfrm>
            <a:off x="3449601" y="1838250"/>
            <a:ext cx="1947900" cy="744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Сибирские просторы
</a:t>
            </a:r>
            <a:pPr algn="l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Новосибирск расположен в Сибири. Здесь особенно чувствуется широта пространства, большие расстояния и важная роль железной дороги.
</a:t>
            </a:r>
            <a:endParaRPr lang="en-US" sz="1053" dirty="0"/>
          </a:p>
        </p:txBody>
      </p:sp>
      <p:sp>
        <p:nvSpPr>
          <p:cNvPr id="15" name="Text 6"/>
          <p:cNvSpPr txBox="1"/>
          <p:nvPr/>
        </p:nvSpPr>
        <p:spPr>
          <a:xfrm>
            <a:off x="3449601" y="2701144"/>
            <a:ext cx="1947900" cy="744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Дальний Восток
</a:t>
            </a:r>
            <a:pPr algn="l" indent="0" marL="0">
              <a:lnSpc>
                <a:spcPct val="100000"/>
              </a:lnSpc>
              <a:buNone/>
            </a:pPr>
            <a:r>
              <a:rPr lang="en-US" sz="6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Владивосток находится на Дальнем Востоке, у Тихого океана. До него далеко, но именно поэтому карта России кажется такой огромной и удивительной.
</a:t>
            </a:r>
            <a:endParaRPr lang="en-US" sz="97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0525" y="1203907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950" y="1203907"/>
            <a:ext cx="2130000" cy="19843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050525" y="3320124"/>
            <a:ext cx="21300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улицы и новые дома
</a:t>
            </a:r>
            <a:pPr algn="ctr" indent="0" marL="0">
              <a:lnSpc>
                <a:spcPct val="100000"/>
              </a:lnSpc>
              <a:buNone/>
            </a:pPr>
            <a:r>
              <a:rPr lang="en-US" sz="6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старом квартале ещё стоят тихие дома с историей, а рядом уже выросли новые здания и широкие дороги. Город не забывает прошлое, но умеет расти и становиться удобнее. Поэтому на одной улице можно увидеть сразу несколько времён.
</a:t>
            </a:r>
            <a:endParaRPr lang="en-US" sz="1094" dirty="0"/>
          </a:p>
        </p:txBody>
      </p:sp>
      <p:sp>
        <p:nvSpPr>
          <p:cNvPr id="6" name="Text 1"/>
          <p:cNvSpPr txBox="1"/>
          <p:nvPr/>
        </p:nvSpPr>
        <p:spPr>
          <a:xfrm>
            <a:off x="4960950" y="3320124"/>
            <a:ext cx="21300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Мосты, парки и детский смех
</a:t>
            </a:r>
            <a:pPr algn="ctr" indent="0" marL="0">
              <a:lnSpc>
                <a:spcPct val="100000"/>
              </a:lnSpc>
              <a:buNone/>
            </a:pPr>
            <a:r>
              <a:rPr lang="en-US" sz="6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раньше был пустырь, теперь может появиться мост, парк или площадка с качелями. Дети играют, взрослые гуляют, а город становится живым и уютным. Получается место, где приятно и учиться, и отдыхать.
</a:t>
            </a:r>
            <a:endParaRPr lang="en-US" sz="115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умеют меняться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города свой характер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города не похожи друг на друга, и в этом их красота. У каждого есть своя история, свои занятия и любимые места, а вместе они делают страну большой и интересной.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2026-05-25T23:52:53Z</dcterms:created>
  <dcterms:modified xsi:type="dcterms:W3CDTF">2026-05-25T23:52:53Z</dcterms:modified>
</cp:coreProperties>
</file>