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14–15. В. Сутеев «Под грибом»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дождь, маленький гриб и дружба героев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Сутеев писал и рисовал для детей: его сказки короткие, понятные и очень живые. «Под грибом» легко читать первоклассникам: знакомые лесные герои, повторяющиеся слова и добрый финал сразу удерживают внимание.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Сутеева: просто, ясно, интересно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сказки: дождь в лесу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дождь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начинается ливень. Полянка быстро намокает, и маленьким героям становится неуютно и холодно.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укрытия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насекомые ищут сухое место. Они замечают маленький гриб, который сначала кажется совсем крошечным.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как спасение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гриб становится надежным укрытием. С него начинается цепочка добрых событий и помощь каждому герою.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первым прячется под грибом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первым находит убежище под грибом. Он маленький, но действует спокойно и уверенно, не теряя времени под дождём.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показывает: даже крошечное укрытие может выручить в беде. Муравей становится примером аккуратности, терпения и тихой решимости.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собираются под грибом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строится на повторяющемся действии: каждый новый герой получает место под грибом.
</a:t>
            </a:r>
            <a:endParaRPr lang="en-US" sz="14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под дождём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муравью присоединяется бабочка. Она быстро намокает и устает под дождём, поэтому ищет сухое и тихое место.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появление напоминает: помощь нужна не только сильным и ловким, но и самым хрупким героям, которым особенно трудно в непогоду.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делает сцену трогательной и лёгкой. Под грибом становится теснее, но никто не жалуется и не спорит.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06233"/>
            <a:ext cx="521700" cy="463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и воробей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осторожна и пуглива. Под дождём ей особенно важно укрыться, а рядом с другими героями она чувствует себя спокойнее и безопаснее.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быстрый и живой, но дождь мешает ему летать и прятаться. Он тоже выбирает гриб, где уже собрались друзья.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мышка, ни воробей не отталкивают других. Каждый новый гость принимает правила дружбы: попросить, подождать и уступить место.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помощь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Последним прибегает зайчик. Под грибом уже очень тесно, но звери не оставляют его под дождём. Они принимают его спокойно и дружно.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 просит место под грибом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особенно важен: даже тот, кто больше остальных, может оказаться беззащитным. Добро в сказке не зависит от размера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связное повествование без лишних деталей. Каждый эпизод похож по смыслу, но добавляет нового героя и новую маленькую радость.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не спорят и не ссорятся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герои умеют уступать и ждать своей очереди. Благодаря этому под грибом сохраняются порядок и спокойствие даже в тесноте.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 и действий делают рассказ ритмичным. Ребёнку легко следить за событиями и запоминать, кто приходит следующим.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после дождя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стихает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Непогода заканчивается, и лес снова становится тихим. Герои могут посмотреть, что произошло с их укрытием.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вырастает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гриб неожиданно становится большим. Под его шляпкой уже хватает места всем, кто прятался от дождя.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финал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заканчивается удивительно и радостно. Доброе дело получает сказочный ответ, а герои остаются вместе и в безопасности.
</a:t>
            </a:r>
            <a:endParaRPr lang="en-US" sz="9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история гриба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сказки В. Сутеева «Под грибом»: от маленького укрытия до радостного финала после дождя.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13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14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550" y="1584875"/>
            <a:ext cx="5028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встречаются в сказке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быстрый и трудолюбивый герой первым находит спасение под грибом. Он не спорит и спокойно принимает других, показывая, как важно помогать без лишних слов.
</a:t>
            </a:r>
            <a:endParaRPr lang="en-US" sz="1344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 хрупкая бабочка особенно нуждается в защите от дождя. Её появление делает историю нежнее и напоминает, что помощь нужна самым беззащитным.
</a:t>
            </a:r>
            <a:endParaRPr lang="en-US" sz="134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мышка входит в круг героев тихо и робко. Она подчёркивает атмосферу доверия: под грибом никого не прогоняют, даже если места становится совсем мало.
</a:t>
            </a:r>
            <a:endParaRPr lang="en-US" sz="1276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Шустрый воробей приносит в сказку живость и движение. Он быстро присоединяется к остальным и показывает, что в беде важно не торопиться ссорами, а искать общий приют.
</a:t>
            </a:r>
            <a:endParaRPr lang="en-US" sz="124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 приходит последним и уже не может укрыться сам. Именно его появление особенно ярко показывает силу дружбы: когда рядом добрые герои, помощь найдётся для каждого.
</a:t>
            </a:r>
            <a:endParaRPr lang="en-US" sz="12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полянка во время дождя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полянка под каплями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полянка в сказке выглядит влажной и тихой. Трава темнеет от дождя, а маленький гриб кажется особенно уязвимым. Такая картина сразу создаёт чувство прохлады, тревоги и ожидания спасения.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стихает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лес меняется на глазах: воздух становится светлее, а полянка — радостнее. Небольшой гриб уже не кажется таким крошечным, и вся сцена звучит как маленькое чудо.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делает историю тёплой и понятной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добрый поступок превращает тесное укрытие в место дружбы, где никого не бросают под дождём.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В. Г. Сутеева «Под грибом»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действия помогают первоклассникам легко следить за сюжетом. Каждый новый герой приходит к грибку по знакомой схеме, поэтому текст быстро запоминается.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создают ритм, похожий на короткую считалку. Из-за этого сказка звучит плавно, спокойно и немного весело, даже когда герои промокли под дождём.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 смыслу эпизоды учат замечать порядок событий. Ребёнок видит: сначала просьба о помощи, потом укрытие, затем ожидание, а в конце — радостная развязка.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в 1 классе такой приём очень удобен. Он помогает пересказывать текст по картинкам, не теряя последовательности и не путая героев между собой.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и трогательный момент сказки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гриб кажется слишком маленьким, и это выглядит почти смешно: как же туда поместятся все гости? Но именно эта крошечность делает чудо особенно заметным и запоминающимся.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трогает тем, что никто не сердится и не обижается. Герои терпеливо ждут вместе, а добрый финал вызывает улыбку и оставляет очень тёплое впечатление.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под грибом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поступков героев в сказке: просьба о помощи, добрый ответ, совместное ожидание и радостный итог.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сказки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94700" y="14917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грибом первым оказался муравей. Он начал цепочку событий и сразу показал, что даже самое маленькое укрытие может спасти от дождя.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6848717" y="32983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вырос и стал большим укрытием для всех. Так история заканчивается радостно и напоминает о силе доброты и терпения.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2568812" y="32983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муравью пришли бабочка, мышка, воробей и зайчик. Каждый новый герой делал укрытие теснее, но никто не ссорился.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55423" y="14917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дождя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закончился, герои смогли спокойно выйти из-под гриба. В этот момент начинается самое настоящее чудо сказки.
</a:t>
            </a:r>
            <a:endParaRPr lang="en-US" sz="9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ждать, не перебивать и действовать вместе. Такие простые правила помогают первоклассникам дружить спокойнее, честнее и добрее.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жизнью первоклассников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классе, как и в сказке, важно уступить место, поделиться карандашом или помочь однокласснику, если ему трудно. Маленький добрый поступок меняет настроение целого дня.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смеются над тем, кто оказался слабее или мокнет под дождём. Это хороший пример уважительного отношения, которое дети могут перенести в школьное общение.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14–15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В. Сутеева «Под грибом» показывает, что доброта сильнее дождя и тесноты. Когда герои помогают друг другу, даже маленький гриб становится настоящим спасением.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2026-05-21T16:17:48Z</dcterms:created>
  <dcterms:modified xsi:type="dcterms:W3CDTF">2026-05-21T16:17:48Z</dcterms:modified>
</cp:coreProperties>
</file>