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Франции между поражением и республикой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республика во Франции: от поражения к новой политической системе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республики после военного краха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в войне 1870–1871 годов разрушило Вторую империю и заставило Францию срочно искать новую форму власти. В Париже была провозглашена республика, а страна начала долгий путь к устойчивой политической системе.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в войне и тяжёлые условия мира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43131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Осада Парижа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1870–1871 годах столица оказалась в осаде: не хватало еды, топлива и самых обычных товаров. Горожане переживали голод и тревогу, а военное поражение стало частью повседневной жизни.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1675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Франкфуртский мир закрепил передачу Германии Эльзаса и части Лотарингии. Для французов это означало не только территориальную утрату, но и болезненное чувство национального унижения.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292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Контрибуция Германии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обязалась выплатить Германии контрибуцию в 5 миллиардов франков. Такая сумма усилила финансовое напряжение и стала тяжёлым напоминанием о поражении, которое страна не могла быстро забыть.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0417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реванша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Суровые условия мира пробудили стремление вернуть утраченные земли и восстановить национальную честь. Именно это чувство долго влияло на французскую политику и отношение к Германии.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9284" y="4175"/>
            <a:ext cx="45742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Парижская Коммуна и раскол французского общества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66900" y="205615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в столице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1871 года в Париже поднялось восстание, ставшее ответом на войну, бедность и недоверие к власти. Коммуна показала, насколько острым был социальный конфликт в стране.
</a:t>
            </a:r>
            <a:endParaRPr lang="en-US" sz="1209" dirty="0"/>
          </a:p>
        </p:txBody>
      </p:sp>
      <p:sp>
        <p:nvSpPr>
          <p:cNvPr id="11" name="Text 3"/>
          <p:cNvSpPr txBox="1"/>
          <p:nvPr/>
        </p:nvSpPr>
        <p:spPr>
          <a:xfrm>
            <a:off x="266900" y="2798445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 против Парижа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Центральное правительство, находившееся в Версале, не признало власть Коммуны и решило подавить её силой. Противостояние между столицей и государством стало особенно жёстким.
</a:t>
            </a:r>
            <a:endParaRPr lang="en-US" sz="1209" dirty="0"/>
          </a:p>
        </p:txBody>
      </p:sp>
      <p:sp>
        <p:nvSpPr>
          <p:cNvPr id="12" name="Text 4"/>
          <p:cNvSpPr txBox="1"/>
          <p:nvPr/>
        </p:nvSpPr>
        <p:spPr>
          <a:xfrm>
            <a:off x="266900" y="354074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Кровавое подавление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Войска Версаля взяли Париж после ожесточённых боёв. Поражение Коммуны сопровождалось репрессиями и ещё сильнее разделило французское общество на лагеря.
</a:t>
            </a:r>
            <a:endParaRPr lang="en-US" sz="1209" dirty="0"/>
          </a:p>
        </p:txBody>
      </p:sp>
      <p:sp>
        <p:nvSpPr>
          <p:cNvPr id="13" name="Text 5"/>
          <p:cNvSpPr txBox="1"/>
          <p:nvPr/>
        </p:nvSpPr>
        <p:spPr>
          <a:xfrm>
            <a:off x="266900" y="4283037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Глубокий разлом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1871 года показали конфликт между рабочими и консерваторами, сторонниками перемен и защитниками порядка. Этот разлом ещё долго влиял на политику Третьей республики.
</a:t>
            </a:r>
            <a:endParaRPr lang="en-US" sz="120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Конституционные законы 1875 года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0750" y="1943300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основа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конституционных закона 1875 года окончательно оформили во Франции парламентскую республику. Они не создавали единоличную власть, а распределяли полномочия между несколькими институтами.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20750" y="2650597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парламент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Палата депутатов избиралась всеобщим мужским голосованием и постепенно стала главным политическим центром. Именно через неё проходили законы и формировалось большинство для правительства.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0750" y="3357906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президента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получил заметные полномочия и оставался символом государства, но на практике его влияние было ограничено парламентом. Это делало систему республиканской, но не президентской.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820750" y="4065203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Сенат и министры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Сенат стал сдерживающим органом, а Совет министров зависел от парламентского большинства. Такая конструкция помогала избегать диктатуры, но делала кабинеты уязвимыми и недолговечными.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715829"/>
            <a:ext cx="3287100" cy="1329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институты Третьей республики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институты республики, их формирование и роль в управлении страной.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была распределена между несколькими центрами, поэтому республика сохранялась, но кабинеты часто менялись.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9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Конституционные законы Франции 1875 года и устройство Третьей республики
</a:t>
            </a:r>
            <a:endParaRPr lang="en-US" sz="75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смена правительств в Третьей республике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перемены кабинетов мешали проводить долгие реформы и заставляли политиков постоянно искать компромиссы.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политическая раздробленность, тем труднее было удерживать устойчивое правительство.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 составу кабинетов Третьей республики, 1870–1940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Кризисы, которые потрясали республику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050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Буланжизм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1880-х годов движение генерала Буланже усилило надежды на «сильную руку». Многие французы увидели в нём угрозу республиканским институтам и парламентскому управлению.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6562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Панамский скандал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Финансовый скандал вокруг Панамского канала подорвал доверие к политикам. Он показал, что в высших кругах тоже бывают коррупция, обман и скрытые договорённости.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5077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 Дрейфуса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суда в деле капитана Дрейфуса расколола страну на годы. Спор шёл не только о вине одного офицера, но и о справедливости, армии и правах человека.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715122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для республики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кризис проверял, сможет ли республика пережить давление улицы, скандалы и страх перед переменами. В итоге система устояла, но доверие к ней часто ослабевало.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которая расколола Францию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Офицер и ошибка суда
</a:t>
            </a:r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1894 году капитана Альфреда Дрейфуса обвинили в шпионаже и осудили. Позже стало ясно, что доказательства были крайне слабые, а в деле сыграли роль предубеждения и несправедливость.
</a:t>
            </a:r>
            <a:endParaRPr lang="en-US" sz="1129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Статья, которая потрясла страну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1898 году Эмиль Золя опубликовал знаменитое «Я обвиняю!». Его текст заставил тысячи людей заново взглянуть на дело Дрейфуса и открыто спорить о правде, армии и совести.
</a:t>
            </a:r>
            <a:endParaRPr lang="en-US" sz="1143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для 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Дрейфуса стала знаком борьбы с антисемитизмом и судебной ошибкой. Она показала, что граждане могут защищать права личности даже тогда, когда общество глубоко разделено.
</a:t>
            </a:r>
            <a:endParaRPr lang="en-US" sz="110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язык и светскость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97179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1881–1882: реформы Жюля Ферри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школа стала бесплатной, обязательной и светской. Эти решения помогли детям из разных семей учиться на равных и получать общие знания.
</a:t>
            </a:r>
            <a:endParaRPr lang="en-US" sz="1273" dirty="0"/>
          </a:p>
        </p:txBody>
      </p:sp>
      <p:sp>
        <p:nvSpPr>
          <p:cNvPr id="9" name="Text 3"/>
          <p:cNvSpPr txBox="1"/>
          <p:nvPr/>
        </p:nvSpPr>
        <p:spPr>
          <a:xfrm>
            <a:off x="3531229" y="3279650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века: укрепление общей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всё сильнее объединяла страну: дети учили французский язык и знакомились с гражданскими правилами. Это ослабляло влияние местных различий и церковного обучения.
</a:t>
            </a:r>
            <a:endParaRPr lang="en-US" sz="1214" dirty="0"/>
          </a:p>
        </p:txBody>
      </p:sp>
      <p:sp>
        <p:nvSpPr>
          <p:cNvPr id="10" name="Text 4"/>
          <p:cNvSpPr txBox="1"/>
          <p:nvPr/>
        </p:nvSpPr>
        <p:spPr>
          <a:xfrm>
            <a:off x="5761104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1905 год: отделение церкви от 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1905 года закрепил лаицизм и сделал государство светским. С этого момента религия и власть во Франции были официально разделены.
</a:t>
            </a:r>
            <a:endParaRPr lang="en-US" sz="13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Франции к светскому государству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реформ от школьных законов Жюля Ферри до закона 1905 года показывает постепенное укрепление лаицизма во Франции.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9284" y="4175"/>
            <a:ext cx="45742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империя Франции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66900" y="205615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Запад Африки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активно расширяла владения в Алжире, Тунисе, Западной и Экваториальной Африке. Эти территории усиливали её влияние, открывали доступ к сырью и укрепляли престиж в Европе.
</a:t>
            </a:r>
            <a:endParaRPr lang="en-US" sz="1209" dirty="0"/>
          </a:p>
        </p:txBody>
      </p:sp>
      <p:sp>
        <p:nvSpPr>
          <p:cNvPr id="11" name="Text 3"/>
          <p:cNvSpPr txBox="1"/>
          <p:nvPr/>
        </p:nvSpPr>
        <p:spPr>
          <a:xfrm>
            <a:off x="266900" y="2798445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Индокитай и Мадагаскар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Азии и в Индийском океане Франция создала важные опорные территории, включая Индокитай и Мадагаскар. Они служили базами для торговли, управления и военного присутствия.
</a:t>
            </a:r>
            <a:endParaRPr lang="en-US" sz="1209" dirty="0"/>
          </a:p>
        </p:txBody>
      </p:sp>
      <p:sp>
        <p:nvSpPr>
          <p:cNvPr id="12" name="Text 4"/>
          <p:cNvSpPr txBox="1"/>
          <p:nvPr/>
        </p:nvSpPr>
        <p:spPr>
          <a:xfrm>
            <a:off x="266900" y="354074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выгода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поставляли каучук, хлопок, руды и другие ресурсы, а также становились рынками для французских товаров. Для промышленников и торговцев это было заметным преимуществом.
</a:t>
            </a:r>
            <a:endParaRPr lang="en-US" sz="1209" dirty="0"/>
          </a:p>
        </p:txBody>
      </p:sp>
      <p:sp>
        <p:nvSpPr>
          <p:cNvPr id="13" name="Text 5"/>
          <p:cNvSpPr txBox="1"/>
          <p:nvPr/>
        </p:nvSpPr>
        <p:spPr>
          <a:xfrm>
            <a:off x="266900" y="4283037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 цене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поддерживали колониальную экспансию. Критики указывали на высокие расходы, насилие при управлении и тяжёлое положение местного населения, которое редко получало равные права.
</a:t>
            </a:r>
            <a:endParaRPr lang="en-US" sz="120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колонии к 1914 году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1914 году колонияльная система охватывала несколько континентов и усиливала мировой статус Франции, хотя управление столь удалёнными землями требовало больших ресурсов.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приходилась на Африку и Индокитай: именно они были главной опорой французской империи и её экономики.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истории Франции к 1914 году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050" y="3253473"/>
            <a:ext cx="8599500" cy="16208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и Франция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43125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в войну
</a:t>
            </a:r>
            <a:pPr algn="l" indent="0" marL="0">
              <a:lnSpc>
                <a:spcPct val="100000"/>
              </a:lnSpc>
              <a:buNone/>
            </a:pPr>
            <a:r>
              <a:rPr lang="en-US" sz="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1914 года Франция оказалась в числе главных противников Германии и Австро-Венгрии. Для страны это означало мобилизацию, тревогу и быстрое превращение мирной жизни в военную.
</a:t>
            </a:r>
            <a:endParaRPr lang="en-US" sz="1111" dirty="0"/>
          </a:p>
        </p:txBody>
      </p:sp>
      <p:sp>
        <p:nvSpPr>
          <p:cNvPr id="12" name="Text 3"/>
          <p:cNvSpPr txBox="1"/>
          <p:nvPr/>
        </p:nvSpPr>
        <p:spPr>
          <a:xfrm>
            <a:off x="2701671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Марна спасает Париж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сентябре 1914 года французская армия остановила немецкое наступление на Марне. Эта победа сорвала план быстрого захвата столицы и стала важным моральным переломом.
</a:t>
            </a:r>
            <a:endParaRPr lang="en-US" sz="1133" dirty="0"/>
          </a:p>
        </p:txBody>
      </p:sp>
      <p:sp>
        <p:nvSpPr>
          <p:cNvPr id="13" name="Text 4"/>
          <p:cNvSpPr txBox="1"/>
          <p:nvPr/>
        </p:nvSpPr>
        <p:spPr>
          <a:xfrm>
            <a:off x="4852923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Верден и изнурение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под Верденом в 1916 году стало символом войны на истощение. Бои шли месяцами, а потери были огромными, потому что каждая сторона стремилась сломить противника любой ценой.
</a:t>
            </a:r>
            <a:endParaRPr lang="en-US" sz="1133" dirty="0"/>
          </a:p>
        </p:txBody>
      </p:sp>
      <p:sp>
        <p:nvSpPr>
          <p:cNvPr id="14" name="Text 5"/>
          <p:cNvSpPr txBox="1"/>
          <p:nvPr/>
        </p:nvSpPr>
        <p:spPr>
          <a:xfrm>
            <a:off x="7004175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тяготы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фронте и в тылу люди сталкивались с нехваткой пищи, разрушениями, разлукой с близкими и постоянным страхом. Война затронула почти каждую французскую семью.
</a:t>
            </a:r>
            <a:endParaRPr lang="en-US" sz="113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320375"/>
            <a:ext cx="5170500" cy="1756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после Первой мировой войны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Послевоенная Франция одновременно переживала победу, огромные потери и трудное восстановление.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не сняла проблем: стране пришлось восстанавливать хозяйство, поддерживать ветеранов и жить с памятью о войне, которая надолго изменила общество.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обобщение по итогам Первой мировой войны во Франции
</a:t>
            </a:r>
            <a:endParaRPr lang="en-US" sz="65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35582"/>
            <a:ext cx="520200" cy="46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453340"/>
            <a:ext cx="520200" cy="52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231" y="3295047"/>
            <a:ext cx="463838" cy="53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46655"/>
            <a:ext cx="520200" cy="52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годы: восстановление и новые надежды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ремонтировала заводы, дороги, железные дороги и города, разрушенные войной. Это было долгим и дорогим делом, но оно помогало вернуть нормальную жизнь.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Кино, газеты и радио становились всё более популярными. Люди чаще узнавали новости, обсуждали фильмы и музыку, а досуг постепенно превращался в важную часть повседневности.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товаров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росло число магазинов и бытовых товаров, появлялись новые развлечения. Для многих семей это означало ощущение восстановления и осторожного оптимизма после тяжёлых лет.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Хрупкая политика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перемены к лучшему, коалиции в парламенте оставались нестабильными. Правительства сменялись часто, поэтому экономический и политический подъём не был прочным.
</a:t>
            </a:r>
            <a:endParaRPr lang="en-US" sz="125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депрессия и рост напряжения в 1930-е годы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промышленной активности и рост безработицы усилили тревогу в городах и на предприятиях, а уличные протесты стали заметной частью политической жизни.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острый перелом пришёлся на середину десятилетия: кризис 1934 года усилил недоверие к власти, а 1936 год принёс краткий подъём надежд.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обобщение по Франции в 1930-е годы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фронт и реформы 1936 года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0750" y="1943300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коалиции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1936 году левые партии объединились в Народный фронт и получили поддержку избирателей. Для многих французов это стало знаком надежды на более справедливую политику.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20750" y="2650597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Отпуска и отдых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для широких слоёв работников были закреплены оплачиваемые отпуска. Это изменило повседневную жизнь: у людей появился законный отдых и возможность чаще выезжать за город.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0750" y="3357906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рабочая неделя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рабочей недели стало важным шагом к лучшим условиям труда. Рабочие получили больше времени для семьи, а идея социальной защиты стала заметнее в обществе.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820750" y="4065203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и трудности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вызвали сопротивление части бизнеса и новые споры о расходах, забастовках и управлении экономикой. Поэтому успех Народного фронта оказался ярким, но непростым.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Третья республика пала в 1940 году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причин показывает, как политическая нестабильность и военный разгром привели к смене режима летом 1940 года.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Третьей республики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республика оставила Франции школу, светские правила и опыт парламентской демократии. Она доказала, что свободы и реформы возможны, но политическая система должна уметь выдерживать кризисы и войны.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2026-06-01T04:48:29Z</dcterms:created>
  <dcterms:modified xsi:type="dcterms:W3CDTF">2026-06-01T04:48:29Z</dcterms:modified>
</cp:coreProperties>
</file>