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Тэффи: писательница, юмористка, свидетель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память о России и точный взгляд на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её литературное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Тэффи писала на переломе эпох: в поздней империи, в годы революций и в эмиграции. Её короткая проза вошла в культуру Серебряного века благодаря иронии, точности и умению видеть в быту характер человека.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Лохвицкая родилась 9 мая 1872 года в Санкт-Петербурге. Детство прошло в городе, где рядом были книги, театр и живая культурная среда.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выросла в образованной дворянской семье. Отец был юристом, а в доме ценили образование, чтение и внимательное отношение к слову.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семья Надежды Лохвицкой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сформировавшаяся наблюдательность помогла ей стать писательницей. Псевдоним Тэффи быстро закрепился и превратился в её литературное имя.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82691"/>
            <a:ext cx="4750071" cy="26474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Тэффи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жизнь писательницы была связана с историей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Тэффи проходит через ключевые события XX века: расцвет Серебряного века, революцию и эмиграцию.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Надежде Тэффи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рассказы Тэффи появились в печати в начале XX века. Читателей сразу привлекли лёгкость интонации и умение передавать сцену несколькими точными штрихами.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ранние тексты хорошо подходили для журналов и газет, где ценились короткие формы. Такая литературная среда помогла Тэффи быстро стать заметной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находила смешное в привычных ситуациях — дома, в школе, в гостях или в разговоре. Обычная сцена у неё легко превращалась в маленький остроумный рассказ.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Тэффи не был злым. Она смеялась над человеческими слабостями, но сохраняла теплоту и сочувствие к героям, поэтому её тексты не кажутся обидными.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часто появляется неожиданная грусть или мудрый вывод. Именно это сочетание смеха и серьёзности делает её прозу понятной и сегодня.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читатели любили тексты Тэффи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Тэффи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России заметнее стали мотивы утраты и воспоминаний, но бытовая ирония осталась основой её прозы.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повседневная жизнь и человеческие слабости; эмиграция усилила ностальгические мотивы.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рассказам и фельетонам Тэффи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талант и журнальная известность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фельетоны сделали Тэффи широко известной. В них она быстро и метко откликалась на новости, привычки и смешные стороны городской жизни.
</a:t>
            </a:r>
            <a:endParaRPr lang="en-US" sz="1415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без жестокости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высмеивала самолюбие, моду и пустые разговоры, но не унижала персонажей. Поэтому её смех звучит мягко и по-человечески.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Тэффи легко читались в газетах и журналах. Короткая форма и узнаваемые ситуации были особенно близки городской публике начала XX века.
</a:t>
            </a:r>
            <a:endParaRPr lang="en-US" sz="1381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шуткой у неё всегда стоит внимательный взгляд на детали. Из одной реплики или жеста Тэффи умеет показать целый характер.
</a:t>
            </a:r>
            <a:endParaRPr lang="en-US" sz="14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юмор у Тэффи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мысли в её рассказах и фельетонах.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Невский проспект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прозе Петербург часто оживает через улицы, по которым спешат знакомые и незнакомые люди. Здесь важны не только дома и мосты, но и сам ритм города: деловой, шумный, немного нервный, как разговор в переполненной комнате.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салон, редакция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любит показывать места, где люди говорят, спорят и стараются выглядеть умнее, чем есть на самом деле. В таких сценах город становится рамой для человеческих привычек, а каждая деталь помогает понять характер.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Тэффи — это не просто фон, а часть культурной памяти. Через театры, улицы и дома чувствуется особая атмосфера Серебряного века, где рядом существуют и блеск, и внутренняя хрупкость.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Тэффи: город, где слышен разговор эпохи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период жизни Тэффи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отъезд из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Тэффи покидает Россию и оказывается в эмиграции. Этот шаг становится переломным: привычный мир исчезает, а в творчестве усиливаются темы потери и разлуки.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 в Париже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писательница постепенно входит в круг русской эмиграции. Париж становится местом работы, встреч и литературной памяти о дореволюционной России.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в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эмигрантских текстах чаще звучат воспоминания, тоска по родине и наблюдения за жизнью людей вдали от дома. При этом Тэффи сохраняет мягкий юмор и точность детали.
</a:t>
            </a:r>
            <a:endParaRPr lang="en-US" sz="1474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1952: завершение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умирает в 1952 году, оставив заметный след в русской прозе. Парижский период закрепил её репутацию как тонкого наблюдателя человеческих характеров и судьбы эмиграции.
</a:t>
            </a:r>
            <a:endParaRPr lang="en-US" sz="14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53" y="1426907"/>
            <a:ext cx="424671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писала Тэффи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работала в разных жанрах, но в каждом сохраняла узнаваемые интонации: иронию, наблюдательность и внимание к человеку.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показывает, что Тэффи умела говорить о разных жизненных темах одним точным и живым стилем.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литературного наследия Надежды Тэффи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детская тема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 подростковых текстах Тэффи важны короткий сюжет, понятный конфликт и запоминающиеся персонажи, поэтому такие произведения легко читать и пересказывать.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показывает детские переживания без назидательности: страх, обиду, ревность, любопытство и желание быть понятым звучат у неё естественно и убедительно.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говорить о серьёзном мягко и ясно, поэтому её рассказы остаются близкими школьникам: в них легко узнать себя, одноклассников и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Тэффи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проза строится на коротких сценах и точных репликах, поэтому даже небольшой эпизод быстро раскрывает характер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иронии, бытовой точности и психологической зоркости делает стиль Тэффи легко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 рассказам и фельетонам Надежды Тэффи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голос в русской литературе начала XX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стала одной из самых заметных женщин-писательниц своего времени и доказала, что женский взгляд может быть центральным в серьёзной литературе.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писала о семье, быте, воспитании, привычках и скрытых переживаниях людей — темах, которые раньше часто считались второстепенными.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юмор помог говорить о повседневной жизни без упрощения: смешное у Тэффи всегда связано с наблюдением за характером и поведением человека.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писательницы расширил представление о русской прозе Серебряного века и показал, что короткая форма может быть глубокой и значимой.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Тэффи много ситуаций, знакомых подросткам: неловкость, обида, спор, непонимание, смешные ошибки и привычки взрослых, которые легко узнать в реальной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тексты короткие, ясные и выразительные, поэтому их удобно читать в школе: юмор помогает быстро понять сюжет, а скрытый смысл делает чтение вдумчивым.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Тэффи интересна современным школьникам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Надежды Тэффи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биографии писательницы: от Петербурга до эмиграции и признания в литературе.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редко высмеивает героя жестоко: её ирония мягкая, поэтому читатель смеётся и одновременно чувствует сочувствие к человеку в неловкой ситуации.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строить рассказ из короткой сцены, живого диалога и точной бытовой детали, из-за чего текст читается легко и остаётся в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Тэффи отличается от других сатириков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прозе смешное часто заканчивается грустной или мудрой мыслью, и именно это сочетание делает Тэффи особенно узнаваемой среди сатириков.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важно запомнить о Тэффи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вошла в литературу как яркая писательница Серебряного века, мастер короткой прозы и тонкого юмора, умеющая говорить о человеке просто и точно.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эмиграция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судьбу определили события XX века: революция, отъезд из России и жизнь в Париже. Эти перемены усилили темы памяти, утраты и родины.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Тэффи показывают, что смешное может быть умным и человечным. Её имя остаётся важным в русской литературе благодаря точности наблюдений и живому стилю.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смех, который помогает понять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Тэффи показала, что юмор в литературе может быть добрым, точным и глубоким. Её рассказы помогают увидеть человека, его слабости и достоинства, не теряя уважения к нему.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2026-05-19T04:24:32Z</dcterms:created>
  <dcterms:modified xsi:type="dcterms:W3CDTF">2026-05-19T04:24:32Z</dcterms:modified>
</cp:coreProperties>
</file>