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млекопитающих: что это и зачем изучать
</a:t>
            </a:r>
            <a:endParaRPr lang="en-US" sz="341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млекопитающих по среде обитания и адаптациям раскрывают их разнообразие и связь с природой.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экологических групп млекопитающих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формируются на основе сходных приспособлений к конкретным условиям среды. Изучение этих групп помогает понять эволюционные процессы и влияние окружающей среды на разнообразие видов.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водных млекопитающих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дельфины: мастера подводного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обладают обтекаемым телом и мощным дыханием, позволяющим долго находиться под водой. С помощью эхолокации они ориентируются и находят добычу в морских глубинах.
</a:t>
            </a:r>
            <a:endParaRPr lang="en-US" sz="126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– ледяные титаны с толстым жиром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покрыты толстым слоем подкожного жира, который сохраняет тепло в холодных водах. Их бивни используются для защиты и лазания по льду.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Тюлени: мастера скорости на суше и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совмещают способность быстро плавать с умением передвигаться по льду и берегу. Их уменьшенное количество шерсти компенсируется жировым слоем для тепла.
</a:t>
            </a:r>
            <a:endParaRPr lang="en-US" sz="134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Полуводные млекопитающие – двойная жизнь в воде и на суше
</a:t>
            </a:r>
            <a:endParaRPr lang="en-US" sz="1985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строят плотины и хатки из веток и ила, создавая лакомые территории с защитой от хищников. Их палецовые перепонки и густая шерсть позволяют им уверенно плавать.
</a:t>
            </a:r>
            <a:endParaRPr lang="en-US" sz="1298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– архитекторы речных экосистем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Выдры имеют плотный мех, который сохраняет тепло и не пропускает воду. Отличные пловцы, они питаются рыбой и моллюсками в пресных водах.
</a:t>
            </a:r>
            <a:endParaRPr lang="en-US" sz="1418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Выдры – ловкие рыболовы с водоотталкивающей шерстью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Ондатры приспособлены к жизни у воды, строят себе гнезда из травы и веток. Их лапы снабжены перепонками, что облегчает плавание.
</a:t>
            </a:r>
            <a:endParaRPr lang="en-US" sz="1427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Ондатры – обитатели прибрежных зарослей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наземных млекопитающих и их адаптации
</a:t>
            </a:r>
            <a:endParaRPr lang="en-US" sz="2231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– гиганты с мощными конечностями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оснащены крепкими ногами, которые выдерживают огромный вес. Они обитают в лесах и саваннах, питаясь растениями и используя хобот для питания и общения.
</a:t>
            </a:r>
            <a:endParaRPr lang="en-US" sz="141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Жирафы – высокие кормильцы из африканских саванн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Жирафы обладают длинной шеей для еды с верхушек деревьев. Их ноги позволяют быстро бежать для защиты от хищников.
</a:t>
            </a:r>
            <a:endParaRPr lang="en-US" sz="1408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– мастера выживания в самых разных средах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– от полевых мышей до белок – адаптировались к бегу, лазанью и копанию. Они занимают ниши от пустынь до лесов.
</a:t>
            </a:r>
            <a:endParaRPr lang="en-US" sz="140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древесных млекопитающих и их стратегии
</a:t>
            </a:r>
            <a:endParaRPr lang="en-US" sz="2248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Коалы проводят большую часть жизни на деревьях, копаясь в размягчённых листьях эвкалипта. Их острые когти и цепкие лапы обеспечивают надёжное сцепление.
</a:t>
            </a:r>
            <a:endParaRPr lang="en-US" sz="1332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Коалы – ночью на эвкалиптах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имеют хватательные хвосты и гибкие пальцы, которые помогают им ловко перемещаться по ветвям. Социальные группы обеспечивают защиту и обучение.
</a:t>
            </a:r>
            <a:endParaRPr lang="en-US" sz="1247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– социальные акробаты леса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строят гнёзда в ветвях и собирают запасы на зиму. Их острые когти и цепкие лапы делают их прекрасными скалолазами.
</a:t>
            </a:r>
            <a:endParaRPr lang="en-US" sz="1500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– запасливые прыгуньи
</a:t>
            </a:r>
            <a:endParaRPr lang="en-US" sz="1419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млекопитающие: жизнь под землёй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млекопитающие, как кроты и землеройки, имеют укороченные конечности и мощные лапы, идеально подходящие для рытья сложных тоннелей. Их тело компактное, что облегчает прокладку ходов в грунте.
</a:t>
            </a:r>
            <a:endParaRPr lang="en-US" sz="1702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у них слабо развито, компенсируя это чувствительными усиками и острой обонятельной системой. Питаются они насекомыми, корнями и другими подземными источниками пищи, играя важную роль в экосистеме почвы.
</a:t>
            </a:r>
            <a:endParaRPr lang="en-US" sz="1628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Копытные млекопитающие: строение и ареалы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Копытные имеют ноги, оканчивающиеся твёрдыми копытами, что улучшает устойчивость и скорость на открытых пространствах, таких как степи и саванны. Их длинные конечности ускоряют бег и помогают избегать хищников.
</a:t>
            </a:r>
            <a:endParaRPr lang="en-US" sz="1545" dirty="0"/>
          </a:p>
        </p:txBody>
      </p:sp>
      <p:sp>
        <p:nvSpPr>
          <p:cNvPr id="8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обладают сложной желудочной системой для переваривания жёстких растительных кормов. В экосистеме выполняют ключевую роль, влияя на растительность и служа пищей для хищников.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175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группы млекопитающих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ctr" indent="0" marL="0">
              <a:lnSpc>
                <a:spcPct val="100000"/>
              </a:lnSpc>
              <a:buNone/>
            </a:pPr>
            <a:r>
              <a:rPr lang="en-US" sz="171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рациона составляют растения. У них плоские коренные зубы для тщательного пережёвывания травы и листьев.
</a:t>
            </a:r>
            <a:endParaRPr lang="en-US" sz="171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
</a:t>
            </a:r>
            <a:pPr algn="ctr" indent="0" marL="0">
              <a:lnSpc>
                <a:spcPct val="100000"/>
              </a:lnSpc>
              <a:buNone/>
            </a:pPr>
            <a:r>
              <a:rPr lang="en-US" sz="16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Оборудованы острыми клыками и резцами для разрывания мяса. Они охотятся на других животных, поддерживая баланс экосистем.
</a:t>
            </a:r>
            <a:endParaRPr lang="en-US" sz="1621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pPr algn="ctr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как растительной, так и животной пищей. Такая диета помогает им успешно приспосабливаться к разным условиям.
</a:t>
            </a:r>
            <a:endParaRPr lang="en-US" sz="1666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
</a:t>
            </a:r>
            <a:pPr algn="ctr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мелкие острые зубы и удлинённый нос для ловли насекомых, которые составляют основную часть их рациона.
</a:t>
            </a:r>
            <a:endParaRPr lang="en-US" sz="1666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как экологическая группа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 и крысы — обитатели самых разных сред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мелкие грызуны отличаются быстрым обменом веществ и высокой плодовитостью. Они адаптируются практически ко всем условиям — от городских улиц до полей.
</a:t>
            </a:r>
            <a:endParaRPr lang="en-US" sz="1338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— инженеры водных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бобры создают сложные дамбы и запруды, которые изменяют течение рек и создают новые водоёмы, поддерживая разнообразие животных и растений.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— быстрые бегуны открытых пространств
</a:t>
            </a:r>
            <a:pPr algn="l" indent="0" marL="0">
              <a:lnSpc>
                <a:spcPct val="100000"/>
              </a:lnSpc>
              <a:buNone/>
            </a:pPr>
            <a:r>
              <a:rPr lang="en-US" sz="136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длинными мощными задними ногами и острым слухом, что помогает им ускользать от хищников и выживать в степях и лесах.
</a:t>
            </a:r>
            <a:endParaRPr lang="en-US" sz="1456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Пастбищники: обитатели открытых пространств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Пастбищники, такие как антилопы, зебры и бизоны, живут на просторах открытых равнин и питаются преимущественно травой, что формирует их основные биологические особенности.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приспособления включают длинные ноги для быстрого бега, социальный стадный образ жизни и сложную желудочную систему, позволяющую эффективно переваривать растительную пищу.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млекопитающие: адаптация к полёту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млекопитающие, в основном рукокрылые, обладают перепончатыми крыльями, обеспечивающими активный полёт и способность манёвренного полёта в темноте.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помогает ориентироваться в пространстве, а разнообразный рацион включает насекомых, фрукты и нектар. В России обитает около 30 видов летучих мышей.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млекопитающие
</a:t>
            </a:r>
            <a:endParaRPr lang="en-US" sz="188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Насекомоядные, включая ежей, землероек и кротов, питаются насекомыми и другими мелкими беспозвоночными, играя важную роль в контроле популяций вредителей.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них характерны удлинённый нос для поиска пищи, мелкие острые зубы и ночная активность. Кроты приспособлены к жизни под землёй, используя развитые лапы для рытья.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млекопитающие: особенности и роль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хищники, такие как волки и тигры, обладают острыми клыками, мощными челюстями и когтями для охоты и защиты. Во-вторых, у них превосходно развиты органы чувств: зрение, слух и обоняние.
</a:t>
            </a:r>
            <a:endParaRPr lang="en-US" sz="1777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эти животные регулируют численность травоядных и поддерживают экосистемный баланс. Во-вторых, хищники играют ключевую роль в поддержании здоровья популяций, отбирая слабых и больных.
</a:t>
            </a:r>
            <a:endParaRPr lang="en-US" sz="1693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млекопитающие: гибкость в питании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Первое, всеядные животные способны адаптироваться к разной пище — от растений до мяса. Например, бурый медведь летом питается ягодами и рыбой, а зимой может охотиться.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такая пищеварительная гибкость помогает всемядным выживать в меняющихся условиях и успешно заселять разнообразные биотопы, включая леса и горные районы.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Яйцекладущие млекопитающие: особые адаптации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Яйцекладущие млекопитающие, утконос и ехидна, имеют уникальное сочетание признаков: откладывают яйца, обладают клювом и покрыты шерстью, что отличает их от других млекопитающих.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обитают исключительно в Австралии и Новой Гвинее, выкармливая потомство молоком. Эти животные сохраняют древние черты строения, отражая ранние этапы эволюции млекопитающих.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экологические группы
</a:t>
            </a:r>
            <a:endParaRPr lang="en-US" sz="2046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горные млекопитающие, например серны и аргали, имеют специализированные копыта или подушечки, обеспечивающие уверенное лазанье по скалам и скользким поверхностям.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густой мех защищает их от холодного климата, а физиологические адаптации позволяют переносить разреженный воздух больших высот и сохранять тепло в суровых условиях.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Синантропные млекопитающие: жизнь рядом с человеком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Синантропные животные, такие как домовые мыши, серые крысы, домашние кошки и собаки, тесно связаны с обитанием человека и используют его жилища и пищевые отходы.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адаптации включают всеядность, высокую плодовитость и отсутствие страха перед людьми, что помогает успешно существовать в городских и сельских условиях.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экологических групп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экологических групп млекопитающих обусловлено климатом и рельефом, которые диктуют особенности среды обитания. Например, белый медведь отлично приспособлен к жизни в Арктике благодаря толстому слою жира и меха.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климатических и географических условий
</a:t>
            </a:r>
            <a:endParaRPr lang="en-US" sz="1303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рацион и взаимоотношения с другими видами влияют на специализацию. Верблюд адаптирован к пустыне, а кабан предпочитает смешанные леса и равнины России, занимая свою экологическую нишу.
</a:t>
            </a:r>
            <a:endParaRPr lang="en-US" sz="1513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взаимодействие с другими видами
</a:t>
            </a:r>
            <a:endParaRPr lang="en-US" sz="1455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экологических групп — залог здоровья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84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млекопитающих обеспечивают устойчивость экосистем, выполняя важные функции: опыление, контроль вредителей, почвообразование и распространение семян, что имеет жизненно важное значение для сохранения природы.
</a:t>
            </a:r>
            <a:endParaRPr lang="en-US" sz="29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2026-05-09T14:55:49Z</dcterms:created>
  <dcterms:modified xsi:type="dcterms:W3CDTF">2026-05-09T14:55:49Z</dcterms:modified>
</cp:coreProperties>
</file>