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Козьма Прутков: литературная маска, сатира и афористика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Вымышленный мудрец, который стал классикой русской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в эпоху журналов и литературной игры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Козьма Прутков появился в 1850–1860-е годы, когда журнальная сатира, пародия и мистификация помогали обходить цензуру. В этой среде особенно ценились ирония, намёк и смешение серьёзного с комическим.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Козьмы Пруткова создали Алексей Константинович Толстой и братья Жемчужниковы. Совместная работа позволяла свободно менять интонацию: от язвительного афоризма до пародийной басни или эпиграммы, не разрушая цельность вымышленного автора.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автор вместо одного имени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Пруткова придумали службу, карьеру, круг общения и даже характерные привычки речи. Эта тщательно собранная биография создавала впечатление реального писателя и одновременно усиливала комизм, потому что каждое новое подробное «доказательство» его важности звучало нелепо.
</a:t>
            </a:r>
            <a:endParaRPr lang="en-US" sz="825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Биография, которая выглядит «настоящей»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быстро превратился из литературной шутки в узнаваемый символ. Его фигура сочетала внешнюю солидность и внутреннюю пустоту, поэтому читатель видел в ней не только пародию на автора, но и тип самоуверенного советчика, знакомый и сегодня.
</a:t>
            </a:r>
            <a:endParaRPr lang="en-US" sz="878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Маска, ставшая культурным образом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и художественный замысел образа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3155"/>
            <a:ext cx="4332300" cy="2223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жанры Козьмы Пруткова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помогают увидеть, как разные жанры работали на одну сатирическую задачу.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для Пруткова оказались краткие формы, где сатирический удар звучит особенно резко и быстро.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Козьмы Пруткова; обобщение по литературной традиции XIX века.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Легендарная биография Пруткова как источник комизма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изображён человеком «государственного масштаба»: чиновником, военным, поэтом и философом одновременно. Такое сочетание профессий намеренно выглядит чрезмерным и сразу вызывает сомнение в его трезвой самооценке.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построена на контрасте между будничной службой и высокими нравоучениями. Чем серьёзнее звучат его заявления о мире и человеке, тем отчётливее заметна их абсурдность и театральная важность.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полной уверенности героя в собственной значимости. Прутков смешон именно потому, что не замечает несоответствия между пафосом речи и ограниченностью взгляда, а читатель видит этот разрыв сразу.
</a:t>
            </a:r>
            <a:endParaRPr lang="en-US" sz="1212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литературная маска Пруткова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пародийный персонаж стал устойчивым культурным знаком.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соотношение текстов Козьмы Пруткова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показывает, какие формы встречаются у Пруткова чаще всего в школьном и читательском восприятии.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малых форм подтверждает: его поэтика строится на краткости, точности и быстром сатирическом эффекте.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корпусу текстов Козьмы Пруткова; распределение носит иллюстративный характер.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как главный источник литературной славы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Пруткова держатся на парадоксе: они звучат как наставление, но ведут к неожиданному выводу. Благодаря этому фраза запоминается сразу и кажется одновременно шуткой и серьёзной мыслью.
</a:t>
            </a:r>
            <a:endParaRPr lang="en-US" sz="1263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выражения, как «Зри в корень» и «Никто не обнимет необъятного», высмеивают привычку прятать банальность за торжественным тоном. Их сила — в точной формулировке человеческой слабости.
</a:t>
            </a:r>
            <a:endParaRPr lang="en-US" sz="1213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сатиры в текстах Козьмы Пруткова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сатире подвергаются самодовольство и канцелярский язык. Прутков обнажает привычку говорить громко и официально, не сообщая ничего по существу, — именно поэтому его тексты легко узнаются и сегодня.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достаётся пустой учёности: словам придаётся вид научной глубины, хотя за ними скрываются общие места. Комизм усиливается, когда псевдоразумные рассуждения подаются как бесспорная истина.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объект сатиры — литературная пошлость и мода на «красивые» выражения. Прутков показывает, как готовые штампы подменяют живую мысль и делают речь пустой, но внешне эффектной.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особенно настойчиво высмеивает чиновничий формализм, где форма важнее смысла. В его текстах служебная важность часто выглядит как театральная поза, не имеющая реального содержания.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04598"/>
            <a:ext cx="4332300" cy="18794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афоризмы Козьмы Пруткова и их смысл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формулы Пруткова особенно выразительны, если сопоставить буквальный смысл и скрытую сатиру.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фраза одновременно смешит и заставляет думать: краткость здесь работает как форма точной сатиры.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Козьмы Пруткова; литературоведческое сопоставление смыслов.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абсурда: как работает комизм Пруткова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форма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намеренно говорит тоном рассудительного наставника, но этот тон обслуживает нелепую мысль. Контраст между видом мудрости и пустотой содержания рождает устойчивый комический эффект.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Псевдонаучность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встречаются рассуждения, похожие на выводы учёного, однако они построены на подмене доказательства риторикой. Такая «учёность» выглядит убедительно только до первого внимательного чтения.
</a:t>
            </a:r>
            <a:endParaRPr lang="en-US" sz="1124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ожиданий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ждёт привычного вывода, а получает неожиданную развязку, где смысл смещается или переворачивается. Именно это несоответствие делает афоризм запоминающимся и позволяет ему долго жить в речи.
</a:t>
            </a:r>
            <a:endParaRPr lang="en-US" sz="10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Пруткова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тем заметны даже в небольшом корпусе текстов: Прутков последовательно возвращается к одной и той же системе общественных слабостей.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случайный набор шуток, а устойчивую сатирическую программу: высмеивание авторитетов, штампов и пустой официальной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Афоризмы, басни и эпиграммы Козьмы Пруткова; тематическая группировка по корпусу произведений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Пруткова в сатирической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сатириков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продолжает линию русской сатиры, где смех служит способом общественного анализа. Его тексты перекликаются с гоголевской критикой пошлости и щедринской насмешкой над властью и самодовольством.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игра и литературная маска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Прутков важен именно как маска, а не как «реальный» автор. Журнальная публикация, вымышленная биография и коллективное письмо превращают сатиру в интеллектуальную игру с читателем.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афоризм Пруткова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сатирической фразы: от буквального смысла к скрытой насмешке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1913" y="117203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Пруткова легко узнают и цитируют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 Пруткова часто встречаются в учебных курсах и хрестоматиях, поэтому его имя рано закрепляется в культурной памяти. Для многих читателей это первое знакомство с литературной сатирой.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Пруткова удобно использовать в выступлениях, статьях и комментариях, когда нужно подчеркнуть иронию без грубости. Короткая форма делает цитату особенно заметной и точной.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Журналистская традиция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прессе и аналитических текстах Прутков помогает обозначить пустые лозунги, чрезмерную серьёзность или канцелярский стиль. Его имя стало знаком интеллектуальной насмешки над банальностью.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разговоре прутковская интонация появляется там, где люди иронизируют над очевидным. Такие ссылки работают, потому что собеседники узнают общий культурный код и скрытый подтекст.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афоризмы Пруткова сохраняют актуальность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помогает афоризмам жить в новых контекстах: их легко запомнить, повторить и использовать как ироничный комментарий к любой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цитирования объясняется не только известностью имени, но и универсальностью насмешки над человеческими привычками говорить громко и думать поверхностно.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культурной рецепции афоризмов Козьмы Пруткова в литературе, прессе и цифровой среде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и современный язык повседневного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прутковская интонация узнаваема в корпоративных презентациях, официальных отчётах и рекламных обещаниях. Там часто звучат слова, которые выглядят убедительно, но не сообщают ничего конкретного.
</a:t>
            </a:r>
            <a:pPr algn="l" indent="0" marL="0">
              <a:lnSpc>
                <a:spcPct val="115000"/>
              </a:lnSpc>
              <a:buNone/>
            </a:pPr>
            <a:r>
              <a:rPr lang="en-US" sz="1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имя Пруткова помогает быстро обозначить речевую пустоту без прямой грубости. Его образ учит замечать, как формула иногда подменяет смысл и ослабляет доверие к говорящему.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Авторство, публикации и отклик читателей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литературная мистификация превратилась в заметное культурное явление и получила быстрый отклик у современников.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приняли маску как почти реального автора благодаря убедительной биографии, яркой форме текстов и запоминаемым фразам, которые быстро разошлись по культурной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Козьмы Пруткова, журнальные публикации XIX века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1850–1860-е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литературная маска Козьмы Пруткова. Коллективное авторство и журнальная публикация создают эффект правдоподобной, но намеренно ироничной фигуры.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Афоризмы, басни и пародии закрепляются в культурной памяти. Прутков становится не просто шуткой, а узнаваемым символом сатиры на псевдомудрость.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Пруткова используется как обозначение напыщенной пустоты, а его формулы продолжают работать в новых речевых ситуациях и медиаконтекстах.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значение феномена Пруткова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Козьма Прутков: маска, которая по-прежнему говорит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Прутков остаётся важным, потому что его ирония легко узнаёт современные штампы, а короткая форма превращает сатиру в живую и точную речь, понятную новому поколению.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2026-05-23T13:22:30Z</dcterms:created>
  <dcterms:modified xsi:type="dcterms:W3CDTF">2026-05-23T13:22:30Z</dcterms:modified>
</cp:coreProperties>
</file>