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Перчатки: маленькие помощники для рук
</a:t>
            </a:r>
            <a:endParaRPr lang="en-US" sz="331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защищают руки и делают жизнь теплее, чище и удобнее.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известны с древних времён: их носили в Древнем Египте и Древнем Риме. Сначала они показывали статус, а потом стали полезной вещью для зимы, работы, спорта и аккуратных дел.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перчатки стали частью нашей жизни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перчаток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перчатки удерживают тепло рук и помогают не мёрзнуть на улице. Особенно они выручают зимой, когда ветер щиплет пальцы, а гулять всё равно хочется.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Согревают в мороз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закрывают руки от снега, воды, грязи, песка и царапин. Благодаря этому кожа меньше пачкается и не так быстро повреждается во время игр и дел.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кожу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делах перчатки делают хват крепче и увереннее. С ними удобнее держать инструменты, спортивный инвентарь или мелкие вещи, не роняя их по пути.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держать предметы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руки защищены, проще заниматься уборкой, садовыми делами или работой с материалами. Перчатки помогают оставаться аккуратным и не приносить домой лишнюю грязь.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чистоту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 нарядные: какие бывают перчатки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холода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перчатки делают тёплыми и мягкими, чтобы руки не замерзали на улице. Спортивные модели помогают свободно двигаться и удобно держать снаряжение.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работы, чистоты и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медицинские перчатки защищают руки и помогают соблюдать чистоту. А нарядные модели украшают одежду и делают образ более праздничным.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перчатки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флис хорошо подходят для холодной погоды, потому что они мягкие и тёплые. Такие перчатки приятно надевать в мороз, особенно на долгую прогулку.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хлопок используют для разных задач: одни модели делают более прочными, другие — лёгкими и удобными. Выбор материала зависит от того, где будут носить перчатки.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Резина и синтетические ткани помогают защитить руки от воды, грязи и сырости. Такие перчатки часто выбирают для дождя, снега, уборки и некоторых работ.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тёплых моделей часто есть подкладка. Она делает перчатки мягче и помогает лучше сохранять тепло, чтобы пальцам было уютно даже в холодный день.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перчатки сохраняют тепло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материалах есть маленькие воздушные промежутки. Воздух удерживает тепло, поэтому рукам дольше комфортно даже на холоде. Почти как невидимое одеяло для пальцев.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флис особенно хорошо подходят для зимы. Они помогают сохранять тепло, а сухие перчатки греют лучше, чем мокрые. Влага быстро забирает уют у рук.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перчатки намокли, они начинают защищать хуже. Поэтому после прогулки их важно сушить аккуратно и не класть прямо на батарею, чтобы они не испортились.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 варежки: в чём разница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перчатках у каждого пальца своё отделение. Поэтому в них удобнее писать, застёгивать пуговицы и брать мелкие предметы, не превращая ладонь в «лапу-лопату».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держат пальцы вместе. Из-за этого в них обычно теплее, особенно в сильный мороз, когда хочется спрятать руки от ветра как можно надёжнее.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задачи. Если нужна ловкость, подойдут перчатки. Если важнее тепло, особенно на прогулке в холод, варежки часто оказываются лучшим другом рук.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размер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перчатки сжимают пальцы и мешают свободно сгибать кисть. Из-за этого руки быстрее устают, а носить такую пару становится совсем некомфортно.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слишком тесно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большие перчатки могут сползать и плохо удерживать тепло. В них труднее брать предметы, потому что ладонь словно живёт своей отдельной жизнью.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слишком свободно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пара плотно облегает руку, но не давит. В таких перчатках пальцы двигаются легко, а руки остаются тёплыми и готовы к делам.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Сидят удобно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перчатки по задаче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выбор зависит от погоды, дела и нужной защиты рук.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перчатки защищают руки от холода, трения и ударов. Они помогают держать снаряжение уверенно и не скользить, когда движение должно быть точным и быстрым.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ловкие помощники в спорте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видов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Боксерские, вратарские, велосипедные и лыжные перчатки отличаются по форме и материалу. У одних есть мягкие вставки, у других — прочные ладони и «дышащая» ткань.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защищают рабочие перчатки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перчатки защищают ладони от грубых поверхностей, пыли и случайных царапин. Прочные швы и плотная ткань помогают работать дольше и увереннее, не отвлекаясь на мелкие неприятности.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стройки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Садоводам перчатки нужны, чтобы руки не пачкались землёй и не царапались о ветки. Удобная пара помогает полоть грядки, сажать растения и держать инструменты крепче.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сада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Мастерам перчатки помогают удерживать детали, защищают от заноз и уменьшают скольжение. Плотные ладони и аккуратный крой делают работу точнее, а руки — спокойнее и безопаснее.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мастерской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Спасателям и другим специалистам нужны особенно надёжные перчатки. Они могут защищать от холода, влаги, грязи и горячих поверхностей, поэтому материал выбирают прочный и долговечный.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сложных условий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одноразовые перчатки помогают в медицине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осмотра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работник надевает чистые одноразовые перчатки перед процедурой или осмотром. Это помогает сохранить порядок и уменьшить попадание микробов на кожу и инструменты.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используют из латекса, нитрила или винила. Они нужны, чтобы безопаснее выполнять процедуры и не переносить загрязнения от одного пациента к другому.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использования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работы перчатки снимают и выбрасывают. Так проще поддерживать чистоту, а новые перчатки на следующий раз остаются свежими и готовыми к делу.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Кружево для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Кружевные перчатки добавляют образу лёгкость и изящество. Они красиво смотрятся с праздничным платьем и сразу делают наряд более торжественным. Такие перчатки особенно хорошо выглядят в мягком свете и рядом с аккуратными украшениями.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для уверенного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Кожаные перчатки часто выбирают для элегантной одежды и зимних прогулок. Они выглядят строго и аккуратно, а ещё хорошо сочетаются с пальто, шарфом и ботинками. Такой образ получается спокойным и очень собранным.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акцент в наряде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перчатки с узором могут стать самым заметным штрихом в одежде. Они оживляют зимний костюм, хорошо смотрятся рядом с шапкой или шарфом и помогают показать настроение — весёлое, смелое или праздничное.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перчатки делают образ нарядным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ухаживать за перчатками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Тканевые и шерстяные перчатки лучше стирать очень бережно, без сильного трения. После стирки их нужно расправить и сушить вдали от батареи, чтобы они не потеряли форму.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перчатки не стоит надолго прятать в сумку или рюкзак. Если они долго лежат без просушки, может появиться неприятный запах сырости и ткань быстрее испортится.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Кожаные перчатки нельзя замачивать и тереть жёсткой щёткой. Их аккуратно протирают мягкой салфеткой, а затем оставляют сохнуть естественно, без горячего воздуха.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врага тёплых рук — мороз и ветер.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«Перчатки»; общие сведения о защите рук от холода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холод и ветер работают вместе, пальцы мёрзнут особенно быстро. Перчатки помогают сохранить тепло, чтобы руки оставались подвижными во время прогулки и игр на улице.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интересно знать о перчатках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перчатка могла говорить о положении человека: её дарили как знак уважения, а иногда даже как символ власти. Такая маленькая вещь умела многое сказать без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видах спорта перчатки защищают не только руки, но и само снаряжение. Они помогают лучше держать предметы и делают движения более уверенными и точными.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перчаток есть правая и левая сторона. Благодаря этому они сидят плотнее, не перекручиваются и меньше мешают пальцам сгибаться во время движения.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перчатки для самых разных задач: от зимних прогулок до работы и спорта. Поэтому одна и та же вещь может быть и тёплой, и прочной, и очень удобной.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перчатки подходят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 чему приводит выбор перчаток разного размера и толщины.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в обычном дне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перчатки помогают не замёрзнуть по пути в школу. Они защищают руки от ветра и делают дорогу приятнее, даже если на улице ещё прохладно.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Каток и прогулка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катке и во время прогулки перчатки сохраняют тепло и дают рукам свободу движения. С ними легче играть в снегу и не бояться холодных поручней.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уборка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и дома перчатки защищают кожу от грязи, воды и мелких царапин. После дела руки остаются чище, а работа — аккуратнее.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или помощь взрослым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тренировке и во время небольших домашних дел перчатки делают хват удобнее. Они помогают не отвлекаться на холод и выполнять задачу более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выбор перчаток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с холодной зимой чаще выбирают тёплые перчатки из шерсти, флиса или других плотных материалов. Они помогают сохранить тепло и защищают руки от ветра и снега.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климате нужны лёгкие и тонкие модели, чтобы рукам не было жарко. Поэтому форма, толщина и материал перчаток часто зависят от погоды и привычек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помогают рукам оставаться тёплыми, чистыми и защищёнными. Если выбрать подходящий материал, размер и уход, они станут надёжным помощником в школе, дома, на улице и в играх.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— маленькие, а польза большая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2026-05-24T06:40:08Z</dcterms:created>
  <dcterms:modified xsi:type="dcterms:W3CDTF">2026-05-24T06:40:08Z</dcterms:modified>
</cp:coreProperties>
</file>