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погибели Русской земли»: тема, смысл, настроение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плач о Руси: красота, утраты, тревога и любовь к Родине.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памятника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вырос из трагедии 1237–1240 годов, когда Русь пережила разорение после нашествия монголо-татар. Это не летопись, а эмоциональный отклик на бедствие и размышление о судьбе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тексте и его авторе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дошло в одном позднем списке, поэтому его текст сохранился не полностью и с особенностями переписывания.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не установлено, но по тексту видно, что он хорошо знает княжескую Русь и её значение для современников.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отклик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и сильные образы делают памятник особенно ценным: он передаёт личное переживание исторической катастрофы.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до разорения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простора и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предстает огромной и щедрой: в ней видны леса, реки, поля и города. Такое описание создаёт ощущение широты, достатка и природной красоты. Читатель сразу понимает, что речь идёт о дорогой и любимой земле.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центры и живая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памятнике ощущается уважение к городам, княжеским столицам и установленному порядку. Земля показана не пустым пространством, а обжитой страной с сильными центрами. Именно поэтому последующее разорение воспринимается как тяжёлая потеря, а не просто смена картины.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Руси в тексте связана с единством и ответственностью тех, кто её защищает. Автор показывает: когда страна ослабевает, она становится уязвимой для бедствий.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не только скорбит о разрушениях, но и утверждает ценность родной земли. Русь для автора — это общее богатство, которое нельзя утратить без боли и стыда.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здесь не просто воспоминание, а способ выразить уважение к Отечеству. Через скорбь звучит мысль о необходимости беречь землю и её историю.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памятника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произведении и его литературных особенностях.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историческую память, лирическое чувство и любовь к Родине, поэтому воспринимается как особый памятник древнерусской словесности.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древнерусского памятника «Слово о погибели Русской земли»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произведении: до и после нашествия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текст переходит от восхищения к боли, усиливая эмоциональное воздействие на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художественный приём — резкое противопоставление величия Руси и картины её разорения.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«Слово о погибели Русской земли»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 поля в памятнике не просто украшают текст. Они создают ощущение большой и богатой страны, которую автор любит и хорошо представляет.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пространства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 показывают Русь как живое пространство, где есть порядок, движение и человеческая жизнь. Это делает образ земли особенно цельным и ощутимым.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позже появляется тема разорения, природа начинает восприниматься иначе. Читатель видит не только разрушенные здания, но и словно раненую землю.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гибель Руси звучит как личное горе: страдает не абстрактная территория, а родной мир, наполненный красотой, памятью и жизнью.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произведение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тексте древнерусского памятника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46514"/>
            <a:ext cx="251569" cy="223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древнерусского памятника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усиливают звучание текста и помогают читателю почувствовать нарастающее волнение автора. Речь становится напевной, торжественной и одновременно печальной.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Русь описывается как красивая, богатая и дорогая сердцу земля. Краткие определения создают сильный и запоминающийся образ.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сдержанно, но очень ёмко, поэтому чувство передаётся без длинных объяснений. Именно так древнерусский текст производит сильное впечатление.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 защитники Руси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князей в памятнике связан не только с властью, но и с ответственностью за землю: именно от них ожидали порядка, защиты и согласия между городами.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Родины показаны как опора страны, а её гибель воспринимается особенно тяжело, потому что вместе с разорением ослабевает и сама сила сопротивления.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 любовью говорит о Русской земле: его восхищение её простором, богатством и красотой делает Родину главным ценностным центром 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речь идёт о бедствии, произведение не разрушает образ Руси, а, наоборот, подчёркивает, что её утрата вызывает боль и глубокое сострадание.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здесь выражен не лозунгами, а памятью, скорбью и уважением к прошлому; именно так древнерусская литература показывала верность Отечеству.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называют патриотическим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летописью и воинской повестью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памятник отличается от других древнерусских жанров.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ближе к лирическому размышлению: в нём важнее переживание автора, чем точная хроника или описание боя.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древнерусской литературы по школьной программе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напоминает о времени, когда разобщённость и слабость делали страну особенно уязвимой перед внешней угрозой.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относится к эпохе тяжёлых испытаний Руси.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датировка памятника в древнерусской литературе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смыслов показывает, что произведение соединяет личное чувство автора с исторической памятью о судьбе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объединяет остальные: любовь к Родине делает скорбь, память и мысль о единстве особенно значимыми.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произведения «Слово о погибели Русской земли»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считается одним из ранних и наиболее выразительных откликов древнерусской книжности на монгольское нашествие и разорение русских земель.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ценят за редкую эмоциональную силу: в небольшом тексте автор сумел соединить историческую память, любовь к Родине и нравственный смысл.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это важный пример того, как в древнерусской литературе личное переживание связано с судьбой целого народа.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памятника в древнерусской культуре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метафоры, эпитеты, повторы и перечисления, чтобы речь звучала торжественно и печально, а образ Руси оставался ярким и запоминающимся.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фраз усиливает выразительность: текст передаёт не сухие сведения о бедствии, а живое чувство скорби, восхищения и любви к родной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состояниями делают текст похожим на нарастание внутреннего переживания, а не на последовательный рассказ о событиях.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эмоций показывает: главное в памятнике — не действие, а то, как автор переживает судьбу Русской земли.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Эмоционально-смысловой анализ текста «Слово о погибели Русской земли»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короткий, но очень значимый памятник древнерусской литературы, созданный в XIII веке и связанный с трагедией монгольского нашествия.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восхищение красотой Русской земли, скорбь о её разорении и мысль о необходимости единства и защиты Отечества.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неизвестен, однако его интонация очень живая: он не просто сообщает о беде, а передаёт личную боль за судьбу страны.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для понимания того, как древнерусская литература сохраняла историческую память и воспитывала уважение к прошлому.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погибели Русской земли» напоминает: Родина — это общее богатство, которое нужно беречь. Через скорбь и восхищение текст делает память о прошлом особенно сильной.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как ценность и память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2026-05-19T04:02:01Z</dcterms:created>
  <dcterms:modified xsi:type="dcterms:W3CDTF">2026-05-19T04:02:01Z</dcterms:modified>
</cp:coreProperties>
</file>