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«Станционный смотритель» А. С. Пушкина: история о любви, потере и ответственности
</a:t>
            </a:r>
            <a:pPr algn="l" indent="0" marL="0">
              <a:lnSpc>
                <a:spcPct val="90000"/>
              </a:lnSpc>
              <a:buNone/>
            </a:pPr>
            <a:r>
              <a:rPr lang="en-US" sz="164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о Самсоне Вырина, Дуне и Минском: любовь, выбор и социальная несправедливость.
</a:t>
            </a:r>
            <a:endParaRPr lang="en-US" sz="1645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связан с жизнью почтовых станций начала XIX века, где путникам меняли лошадей и давали отдых. Пушкин показывает обычную Россию без парадности: поэтому повесть относится к реалистической прозе, основанной на «истории из жизни».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и литературный контекст повести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3975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1830 год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пишет повесть, включив ее в цикл. Важна сама идея: обычные случаи из реальной жизни способны стать источником большой драмы.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4115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 год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выходит в печать вместе с другими текстами цикла. Короткая форма позволяет быстро перейти от быта к напряженным человеческим переживаниям.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42000" y="2066975"/>
            <a:ext cx="2229900" cy="225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«от Белкина»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Историю формально пересказывает вымышленный рассказчик Белкин, создавая эффект услышанного случая и помогая сосредоточиться на судьбе простого человека.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повести в цикле «Повести Белкина»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точка пересечения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137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Почтовая станция становится главным пространством повести: здесь сталкиваются люди разных положений. Дом смотрителя беден, но содержится аккуратно, что сразу показывает характер хозяина и порядок в его мире.
</a:t>
            </a:r>
            <a:endParaRPr lang="en-US" sz="1379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Дорожный быт и чувство временности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Скрип колес, смена лошадей и остановки проезжих напоминают, что встречам суждено быть недолгими. Так дорожные обстоятельства подчеркивают неустойчивость человеческого счастья и надежд.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Почтовая станция как место действия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291100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1056" y="1291100"/>
            <a:ext cx="263288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2931" y="3055087"/>
            <a:ext cx="263288" cy="300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01056" y="3055087"/>
            <a:ext cx="263288" cy="300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Самсон Вырин: простой человек с большим сердцем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02475" y="1819288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живет службой и очень любит Дуня. В его поступках нет показной строгости: чувства выражаются заботой и вниманием к близкому человеку.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17032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дочери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50600" y="181925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Вырин трудолюбив и доверчив. Он старается ладить с людьми, терпеливо переносит бытовые трудности и верит, что добро обязательно получит отклик.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218375" y="1289775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и доброта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702475" y="3542500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смотритель старается быть достойным, его положение унизительно. Проезжие смотрят на него свысока, а защитить себя он не может.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1170325" y="3049200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Беспомощность маленького человека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50600" y="3566200"/>
            <a:ext cx="3647700" cy="81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выбор — не интриги, а ответственность и попытка сохранить семью. Он готов действовать, но сталкивается с силой, которая намного больше его возможностей.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5218375" y="3049201"/>
            <a:ext cx="31800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вместо хитрости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двойная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и сила образа: Дуня одновременно остается любимой дочерью и становится причиной главного конфликта.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мотивам текста повести А. С. Пушкина «Станционный смотритель»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Дуня вызывает симпатию спокойствием, вежливостью и естественностью, но именно ее положение запускает трагические события.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4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Повествователь делает остановку на станции и знакомится с Самсоном Выриным. Он видит бедный, но чистый дом, где чувствуется аккуратность и привычка жить честно, без лишнего пафоса.
</a:t>
            </a:r>
            <a:endParaRPr lang="en-US" sz="1043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сцена постепенно превращается в рассказ о переживаниях отца. Вместо громких приключений в центре оказываются семейные чувства, которые трудно пережить и невозможно забыть.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привлекают детали, в том числе картинки с историей о блудном сыне. Они создают настроение и заранее подсказывают: речь пойдет о разлуке, надежде и боли в семье.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встреча повествователя с Вырином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событий в истории: от дорожной встречи к трагедии, усиленной разницей в положении героев.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сюжет повести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Минский показан как красивый, уверенный в себе и состоятельный молодой человек. Он выглядит как человек «из другой жизни» — заметно сильнее и свободнее Вырина.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Важная нравственная проблема — отсутствие ответственности. Пушкин не оправдывает героя: его вмешательство приводит к тяжким последствиям, а затем становится причиной трагедии.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Минского основаны на его власти и привилегиях: он легко вмешивается в чужую семью. В повести подчеркивается, что его решения не учитывают чувства отца и самой Дуни.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Минского помогает понять простую мысль: внешняя привлекательность и положение в обществе не доказывают порядочность. Главное — как человек относится к другим.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Минский: внешний блеск и нравственная ошибка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9600" y="1394038"/>
            <a:ext cx="3604800" cy="2253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91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Острота конфликта объясняется разницей в статусе и силе: Вырин действует как честный отец, а Минский использует власть, из-за чего любовь и доверие оборачиваются болью.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4644025"/>
            <a:ext cx="8064000" cy="2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содержанию повести А. С. Пушкина «Станционный смотритель»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3836733"/>
            <a:ext cx="3813000" cy="7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почему именно столкновение разных характеров и социальных возможностей рождает трагедию.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775" y="480000"/>
            <a:ext cx="8206200" cy="7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повести и их роль в сюжете
</a:t>
            </a:r>
            <a:endParaRPr lang="en-US" sz="26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Минский, выдавая себя за слабого и больного, задерживается на станции дольше, чем нужно. Внимание к Дуне становится незаметным вторжением: сначала слова, затем действия.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0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Похищение происходит без согласия отца: Минский увозит Дуню в Петербург, нарушая границы семейной жизни. Это не романтический побег, а разрыв отношений, где отец остается беспомощным.
</a:t>
            </a:r>
            <a:endParaRPr lang="en-US" sz="1017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растягивает сцену похищения: важнее внезапность и чувство уязвимости. Поэтому конфликт переживается особенно остро — Выриным и читателем, который видит последствия сразу.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начинается конфликт и почему он так тяжело переживается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00800" y="1379475"/>
            <a:ext cx="80337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пойти за дочерью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исчезновения Дуни Вырин понимает: ждать бесполезно. Он собирается в столицу, чтобы найти дочь, поговорить с ней и вернуть домой, даже если это будет трудно.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1263100" y="2301325"/>
            <a:ext cx="74715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и ожидание на дороге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проходит через дорожные хлопоты и неопределенность: человек, привыкший к станционной жизни, фактически оказывается в чужом мире, где решения зависят не от него.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1825375" y="3223150"/>
            <a:ext cx="68496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реальностью большого города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Петербург предстает холодным и равнодушным. Простому смотрителю сложно добиться справедливости: богатство и статус Минского работают быстрее любых просьб.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387675" y="4109500"/>
            <a:ext cx="6346800" cy="65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и внутренний итог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добившись результата, Вырин возвращается домой почти сломленным. Его поездка показывает: попытка «исправить» ситуацию наталкивается на силу, которой противостоять он не может.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Поездка Вырина в Петербург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этапов переживаний героя в «Станционном смотрителе» (литературный анализ, без внешних числовых данных).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надежды к тревоге происходит быстро: исчезновение Дуни заставляет Вырина думать не о случайности, а о беде, которую нельзя предотвратить.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постепенное выгорание внутренних сил: нарастание тревоги и отчаяния сменяется усталостью. Равнодушие окружающего мира удерживает процесс разрушения дольше, чем любой эпизод.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состояние Самсона Вырина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13562" y="3291930"/>
            <a:ext cx="168600" cy="1686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блудного сына и его значение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в комнате Вырина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доме смотрителя висят изображения, связанные с притчей о блудном сыне. Они напоминают о разлуке и возвращении, но в истории Пушкина надежда отца остается без ответа.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Ожидание возвращения вместо возвращения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библейском сюжете сын уходит, раскаивается и возвращается. У Пушкина происходит обратное: Дуня не возвращается к прежней жизни, а отец остается один с болью и ожиданием.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Притча как ключ к смыслу разрыва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 углубляет семейную драму. Он помогает увидеть, что речь не только о частной потере: тема семьи, прощения и ответственности становится общей, человеческой для каждого читателя.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Финальная встреча отца и дочери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богатого дома и «другая жизнь»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Петербурге Вырин видит Дуню среди людей, где царят порядок и внешний блеск. Комната выглядит слишком «чужой» для его понимания счастья — и именно это делает встречу почти невозвратной. Тишина вокруг подчеркивает: прошлое не оживает.
</a:t>
            </a:r>
            <a:endParaRPr lang="en-US" sz="891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Слезы Дунии без выбора и уход невозможен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Дуня плачет, но не решается уйти с отцом. Она как будто понимает его чувства, однако внутри оказывается связанной обстоятельствами. В одном взгляде и в молчании рождается трагедия: любовь есть, а поступка, возвращающего семью, нет.
</a:t>
            </a:r>
            <a:endParaRPr lang="en-US" sz="923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одежды и роли — отец и «гостья» нового мира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17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Бедная одежда Вырина резко выделяется на фоне роскоши. Этот контраст работает как художественная подсказка: герой остался прежним, а Дуня оказалась встроена в другой уклад. Финал становится особенно печальным, потому что разница между ними выросла сильнее слов.
</a:t>
            </a:r>
            <a:endParaRPr lang="en-US" sz="8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стоит не громкое приключение, а тихая семейная трагедия. Пушкин показывает, как в судьбе одного человека срабатывают равнодушие, власть и социальное неравенство.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повесть производит сильное впечатление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Слом происходит постепенно: сначала доверие, затем нарушение границ, после — невозможность вернуть утраченное. Читатель чувствует, что добро не защищено законами и силой.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сцены и простые слова работают точнее длинных объяснений. Бытовые детали делают происходящее убедительным, будто оно могло случиться в любом реальном доме.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Поэтому страдание Вырина воспринимается как близкое и настоящее. Он страдает не «для эффекта», а потому что не имеет шансов повлиять на ситуацию без жестокого противостояния.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4000" y="1627448"/>
            <a:ext cx="4007700" cy="2430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3500" y="3709582"/>
            <a:ext cx="3400500" cy="46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Содержательная оценка смысловых линий по тексту «Станционного смотрителя» (качественный анализ, без внешней статистики).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53500" y="1516757"/>
            <a:ext cx="34005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помогает увидеть баланс: личные чувства отца и дочери связаны с отношениями сильного и слабого в обществе.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253500" y="2516657"/>
            <a:ext cx="3400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Наибольшую долю занимает социальное неравенство: именно оно превращает конфликт в трагедию. Равнодушие усиливает одиночество, а любовь и долг удерживают смысл повести.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1775" y="480000"/>
            <a:ext cx="82062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 повести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соединяет реалистические картины быта, короткую форму и прием «рассказ в рассказе». Так повесть звучит как история, услышанная от кого-то, а не выдуманная «для впечатления».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Жанр, композиция и язык повести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построена так, что сначала кажется обычной дорожной встречей, но постепенно бытовые детали раскрываются как звенья трагедии. От одного эпизода к другому напряжение становится неизбежным.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Пушкина сдержанный и точный: мысль передается без лишних украшений. Именно краткость помогает читателю сильнее почувствовать чувства героев и понять последствия поступков.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7802" y="1808050"/>
            <a:ext cx="2539295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362275" y="3523900"/>
            <a:ext cx="3335700" cy="4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анализ по тексту повести А. С. Пушкина «Станционный смотритель».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362225" y="1792000"/>
            <a:ext cx="3335700" cy="65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показывают, какая деталь появляется в тексте и что она помогает понять в судьбе героев.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362225" y="2689225"/>
            <a:ext cx="3335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Детали работают как «подсказки» к главной идее: частная семейная драма тесно связана с устройством мира, где сильные решения беззащитным людям обходятся слишком дорого.
</a:t>
            </a:r>
            <a:endParaRPr lang="en-US" sz="1014" dirty="0"/>
          </a:p>
        </p:txBody>
      </p:sp>
      <p:sp>
        <p:nvSpPr>
          <p:cNvPr id="9" name="Text 3"/>
          <p:cNvSpPr txBox="1"/>
          <p:nvPr/>
        </p:nvSpPr>
        <p:spPr>
          <a:xfrm>
            <a:off x="491775" y="480000"/>
            <a:ext cx="82062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детали и их смысл
</a:t>
            </a:r>
            <a:endParaRPr lang="en-US" sz="2600" dirty="0"/>
          </a:p>
        </p:txBody>
      </p:sp>
      <p:sp>
        <p:nvSpPr>
          <p:cNvPr id="10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2038875"/>
            <a:ext cx="80328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Трагедия маленького человека и урок сочувствия
</a:t>
            </a:r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«Станционный смотритель» показывает, как простого человека ранят чужая беспечность и общественное неравенство. Повесть учит сочувствию, уважению к родителям и ответственности за выбор, ведь последствия затрагивают семью надолго.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2026-05-15T07:01:31Z</dcterms:created>
  <dcterms:modified xsi:type="dcterms:W3CDTF">2026-05-15T07:01:31Z</dcterms:modified>
</cp:coreProperties>
</file>