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перепутьях реализма и модернизма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литература переосмыслила человека, мир и художественное слово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городов, социальные конфликты и исторические потрясения изменили представление о человеке и мире. Литература ответила на этот перелом: реализм удерживал связь с действительностью, а модернизм искал новые формы выражения внутреннего опыта.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внимание к повседневности, социальной среде и конкретной детали, через которые раскрывается жизнь человека в обществе.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психологизм: герои переживают внутренние конфликты, одиночество, усталость и несбывшиеся надежды.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Чехова, Бунина и позднего Толстого реализм становится более тонким: он показывает распад привычных укладов и духовную неустроенность эпохи.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реализм: основные черты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отходит от прямого воспроизведения реальности и передает мир через символ, намек, ассоциации и выразительный ритм.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новое художественное мышление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субъективное переживание: внутренний разлом личности, подсознание, тревога и ощущение неустойчивости мира.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воспринимается как самостоятельная реальность, где образ, мотив и звучание слова важнее буквальной точности.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модернизм: основные различия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художественных систем рубежа XIX–XX веков.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жизненную правду, а модернизм усиливает условность и субъективность изображения.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признаки реализма и модернизма рубежа XIX–XX веков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А.П. Чехов как переходная фигура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 и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сохраняет реалистическую наблюдательность, но смысл его произведений часто рождается в недосказанности. Паузы, намеки и бытовая деталь становятся важнее прямых объяснений.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утраты и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сад, дорога и ожидание у Чехова связаны с утратой опоры и переменой привычного мира. Так классический реализм постепенно открывается новой художественной выразительности.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Толстой сохраняет эпический масштаб, но еще сильнее сосредотачивается на совести, вине и внутреннем законе личности.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 в поздний период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поднимают вопрос о несоответствии внешней, общественной жизни духовной истине и нравственному идеалу.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прозе реализм выходит за пределы социальной критики: он становится способом философского и этического осмысления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438" y="1898590"/>
            <a:ext cx="197325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И.А. Бунин: точность и чувство уходящего времени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Зримая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образ мира через точные зрительные наблюдения, благодаря которым пейзаж и предметная среда приобретают особую выразительность и достоверность.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изменения, свет, воздух и запахи передают движение времени. Природа у Бунина не фон, а живой способ показать хрупкость существования.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утрата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прошлое постоянно присутствует как память о красоте, которая уже уходит. Это придает рассказам тихую грусть и внутреннюю напряженность.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Бунина прекрасен, но неустойчив. В этом чувствуется модернистское восприятие жизни как мгновения, которое невозможно удержать.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новый художественный язык
</a:t>
            </a:r>
            <a:endParaRPr lang="en-US" sz="2118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рубежа веков и их влияние на литературу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утверждали, что видимый мир только указывает на скрытую, более глубокую реальность. Поэтому их поэзия строится на многозначности и намеке.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первая волна русского модернизма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направления — А.А. Блок, В.Я. Брюсов, К.Д. Бальмонт и Андрей Белый. Каждый из них по-своему развивал тему духовного поиска и предчувствия перемен.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символизма важны музыкальность стиха, повторяющиеся мотивы и мистический подтекст. Слово у символистов должно не описывать, а пробуждать внутренний смысл.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текстах особенно заметны образы Прекрасной Дамы, города-призрака и надвигающейся катастрофы. Через них символизм выражает тревогу и надежду на преображение.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литературы рубежа веков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и показательных произведений русской литературы рубежа XIX–XX веков
</a:t>
            </a:r>
            <a:endParaRPr lang="en-US" sz="657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звучат и в прозе, и в поэзии, но по-разному раскрываются через сюжет, детали и интонацию.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внутреннего кризиса и исторического перелома; они задают общий эмоциональный тон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отвергали расплывчатость символистской поэтики и стремились к точному, предметному слову, которое называет вещь прямо и без избыточной мистификации.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ясность, предметность, культура формы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их внимания — зримая деталь, осязаемая реальность и четкая композиция, благодаря которым стихотворение приобретает внутреннюю собранность и смысловую дисциплину.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поэзии Н.С. Гумилёва, А.А. Ахматовой и О.Э. Мандельштама особенно важны историческая память, культурные ассоциации и высокая ответственность автора за каждое слово.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показал, что художественная выразительность не требует туманности: точность образа, сдержанность тона и ясность формы могут создавать сильное и глубокое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спорили с литературным каноном, провозглашая новое искусство, которое отвечает темпу города, технике, скорости и резкому ритму современной жизни.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поэзия строилась на неологизмах, смелых словосочетаниях, деформации синтаксиса и гиперболе; слово становилось не только средством, но и главным художественным событием.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В.В. Маяковского, В. Хлебникова и Д. Крученых эксперимент с языком расширил границы поэтической формы и сделал литературу более дерзкой и динамичной.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традицией и словесный эксперимент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713" y="1101900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232" y="1840387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25929"/>
            <a:ext cx="277500" cy="2466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610" y="4042113"/>
            <a:ext cx="213300" cy="284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героя рубежа веков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определённый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реалистической традиции персонаж раскрывается через среду, профессию, семейные связи и общественные обстоятельства, которые формируют его поведение и жизненный выбор.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 разорванная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выводит на первый план героя, сомневающегося в себе и не находящего опоры в мире; его драма разворачивается прежде всего в сознании.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художника становится символом особой восприимчивости к эпохе: он остро чувствует разлад между идеалом, словом и действительностью.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и одиночка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Герой-скиталец отражает отсутствие устойчивого пути, а его движение часто означает не поиск цели, а переживание утраты и неуверенности.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исторического перелома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рубежа веков живет в атмосфере перемен, поэтому его личная судьба воспринимается как часть более широкого кризиса культуры и времени.
</a:t>
            </a:r>
            <a:endParaRPr lang="en-US" sz="9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501714"/>
            <a:ext cx="4389600" cy="19172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рубежа веков и их представители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литература начала XX века отвечает на кризис эпохи и обновляет художественный язык.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литературная система распадается на несколько направлений, каждое из которых по-своему отвечает на исторический и эстетический кризис.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конца XIX — начала XX века; обобщение по школьному литературоведческому канону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символ новой эпохи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в литературе рубежа веков перестают быть нейтральным фоном: их улицы, площади и дома становятся знаками напряжённой исторической жизни, одиночества и отчуждения.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и Андрея Белого городской пейзаж часто напоминает лабиринт, где человек теряет устойчивость; поэтому город воспринимается как пространство тревоги и предчувствия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художественных акцентов в 1880–1917 годах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динамика литературных процессов в России 1880–1917 годов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меняется не только тематика, но и сама поэтика: усиливаются символ, подтекст и экспериментальная композиция.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не исчезает, но утрачивает монополию; литература становится более разнообразной и внутренне напряжённой.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реализм и модернизм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интерес к человеку и разные способы художественного ответа на исторический перелом.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переходной эпохи для литературы XX века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1880–1890-е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реализм сохраняет связь с жизненной правдой, но всё заметнее сосредоточивается на психологии, внутреннем конфликте и нравственном измерении личности.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модернистские направления, которые расширяют границы литературного языка, вводят символ, подтекст, условность и новую роль художественного образа.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становится экспериментальной: усиливаются поиски формы, усложняется лирика, а тема времени, памяти и исторической тревоги выходит на первый план.
</a:t>
            </a:r>
            <a:endParaRPr lang="en-US" sz="967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открытия переходной эпохи продолжают влиять на прозу и поэзию XX века, определяя новые способы изображения человека и мира.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переломе эпох: диалог, а не замена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не уничтожил реализм, а сделал его собеседником модернизма: вместе они по-разному раскрыли кризис личности, историческую тревогу и поиски новой художественной правды.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2026-05-20T03:30:12Z</dcterms:created>
  <dcterms:modified xsi:type="dcterms:W3CDTF">2026-05-20T03:30:12Z</dcterms:modified>
</cp:coreProperties>
</file>