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цивилизация, где традиция живёт рядом с будущим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соединяет древние обычаи и технологии будущего.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островное государство, где горы, море и землетрясения сформировали особый уклад жизни. Здесь рядом существуют древние обряды, императорская традиция, индустриализация и высокие технологии.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между морем и будущим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74081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69416"/>
            <a:ext cx="213008" cy="1893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цивилизацию цивилизацией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включает не только территорию, но и язык, обычаи, нормы поведения и память о прошлом. В Японии эти элементы складываются в цельный и легко узнаваемый образ жизни.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определяет, как люди говорят, работают, празднуют и создают искусство. Японская цивилизация особенно заметна вниманием к форме, деталям и уважению к установленным правилам.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как общество использует землю, воду и ресурсы. Для Японии это особенно важно: ограниченное пространство научило людей бережно относиться к территории и труду.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 хранится в храмах, праздниках, семейных ритуалах и школьном воспитании. Именно она помогает японскому обществу сохранять преемственность между поколениями.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без потери себя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цивилизация узнаваема по умению быстро обновляться, не отказываясь от корней. Это сочетание традиции и перемен делает её особенно устойчивой и современной.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природные условия Японии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Японии вытянута с севера на юг, и из-за этого погода заметно меняется. На севере холоднее, а на юге теплее и влажнее, чем в центре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четырёх крупных островов: Хонсю, Хоккайдо, Кюсю и Сикоку. Между ними есть различия в природе, климате и плотности населения, поэтому страна очень разнообразна.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японского поселения во многом зависит от моря и берега. Люди привыкли жить компактно, экономить пространство и строить так, чтобы использовать каждый удобный участок земли.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занимают большую часть территории, поэтому ровных участков немного. Именно на прибрежных равнинах появились крупные города, порты, дороги и основные районы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учит приспосабливаться
</a:t>
            </a:r>
            <a:endParaRPr lang="en-US" sz="2455" dirty="0"/>
          </a:p>
        </p:txBody>
      </p:sp>
      <p:sp>
        <p:nvSpPr>
          <p:cNvPr id="11" name="Text 2"/>
          <p:cNvSpPr txBox="1"/>
          <p:nvPr/>
        </p:nvSpPr>
        <p:spPr>
          <a:xfrm>
            <a:off x="649312" y="126372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Тихого океана делает климат влажным и приносит сезонные дожди. Тайфуны напоминают, что природа здесь сильна и требует внимательности к погоде и безопасности.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649312" y="2456296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сейсмической зоне
</a:t>
            </a:r>
            <a:pPr algn="l" indent="0" marL="0">
              <a:lnSpc>
                <a:spcPct val="100000"/>
              </a:lnSpc>
              <a:buNone/>
            </a:pPr>
            <a:r>
              <a:rPr lang="en-US" sz="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стали частью японской истории, поэтому здания и инфраструктура проектируются особенно надёжно. Это помогло выработать высокие стандарты безопасности и строительной культуры.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649312" y="3648874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 вулканов
</a:t>
            </a:r>
            <a:pPr algn="l" indent="0" marL="0">
              <a:lnSpc>
                <a:spcPct val="100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дарят плодородные почвы и необычные ландшафты. Природные риски здесь соседствуют с возможностями, которые люди научились использовать очень осторожно.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3594125" y="126372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источник еды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давно стало важной частью хозяйства и питания. Богатые морские ресурсы поддерживали жизнь людей на протяжении веков и продолжают иметь большое значение сегодня.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3594125" y="2456285"/>
            <a:ext cx="2359126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 требует терпения, воды и заботы о земле. В стране, где плодородных равнин немного, бережное использование каждого участка стало важной чертой культуры.
</a:t>
            </a:r>
            <a:endParaRPr lang="en-US" sz="10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Японии показывает переход от земледельческих общин к индустриальному и технологическому государству.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резкий перелом пришёлся на XIX и XX века: реформы ускорили модернизацию, а после войны страна стала промышленной державой.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хронология по школьным учебным материалам; даты ключевых эпох: Мэйдзи — 1868, послевоенный период — после 1945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Японии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86609"/>
            <a:ext cx="226148" cy="2010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повседневной жизни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японском обществе важно уважение к старшим и внимательное отношение к собеседнику. Это заметно в речи, поведении за столом и в школьных правилах общения.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поддерживать чистоту дома, в школе и на улице. Вежливость здесь связана не только с хорошими манерами, но и с заботой об общем порядке.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часто думает не только о себе, но и о группе: классе, семье, коллективе. Такая ответственность учит работать вместе и не подводить других.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пунктуальность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соблюдать расписание, правила и обязательства. Благодаря этому японцы ценят надёжность, пунктуальность и умение доводить дело до 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 и святилища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 связано с природой и представлением о том, что в горах, лесах и водоёмах присутствует особая сила. Храмовые ворота, ритуалы очищения и мацури напоминают, что природа для японцев — не фон, а живая часть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 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пришёл в Японию из Азии и повлиял на представления о покое, памяти и внутренней сосредоточенности. Его обряды особенно заметны в семейных церемониях, в отношении к предкам и в уважении к тихому, спокойному месту.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часть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мацури улицы наполняются музыкой, украшениями и общим движением людей. Эти праздники показывают, как религия, община и повседневная жизнь соединяются в одной живой традиции, понятной детям и взрослым.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повседневная культура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и кабуки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но и кабуки превратили движение, костюм, музыку и маску в особый сценический язык. Эти формы искусства сохранили связь с ритуалом и до сих пор узнаются по всему миру.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Укиё-э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Гравюры укиё-э показали повседневную жизнь, пейзажи и образы актёров. Они стали известны во всём мире и помогли увидеть Японию глазами художников.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стала одним из самых уважаемых искусств: в ней ценятся точность, ритм и красота линии. Один знак может передавать и смысл, и настроение автора.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Икебана и керамика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Икебана и керамика развивали внимание к форме, пустому пространству и естественной красоте материалов. Здесь важно не перегрузить композицию, а подчеркнуть её спокойствие.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японского искусства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культура еды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807183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Суши, мисо-суп и рамен известны далеко за пределами страны. Эти блюда стали символами японской кухни и показывают, как простые продукты могут быть очень выразительными.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319245" y="989450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рис, рыба и овощи, а блюда часто зависят от сезона. Такой подход помогает ценить свежесть продуктов и разнообразие природных вкусов.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2624996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Темпура подчёркивает любовь к лёгкому и аккуратному приготовлению. Овощи, рыба или морепродукты обжариваются так, чтобы сохранить вкус и сделать блюдо хрустящим и красивым.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306750" y="3442809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японской культуре еды важны порядок подачи, чистота стола и уважение к приготовленным продуктам. Даже обычный обед воспринимается как проявление внимания к людям и к труду.
</a:t>
            </a:r>
            <a:endParaRPr lang="en-US" sz="1016" dirty="0"/>
          </a:p>
        </p:txBody>
      </p:sp>
      <p:sp>
        <p:nvSpPr>
          <p:cNvPr id="15" name="Text 6"/>
          <p:cNvSpPr txBox="1"/>
          <p:nvPr/>
        </p:nvSpPr>
        <p:spPr>
          <a:xfrm>
            <a:off x="306750" y="4260622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как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показывает, что еда и напитки могут быть частью особого ритуала. Здесь важны спокойствие, сосредоточенность и уважительное отношение к каждому движению.
</a:t>
            </a:r>
            <a:endParaRPr lang="en-US" sz="9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системы письма работают вместе: одни знаки передают звук, другие — смысл, а вежливая речь помогает выбрать правильную форму общения в зависимости от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письменность сочетает удобство, точность и уважение к контексту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японской письменности и речевом этикете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письма японского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повседневная жизнь связана с традициями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семейных, школьных и календарных традициях Японии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так важно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Усидчивость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школа учит не только предметам, но и усидчивости. Регулярные уроки, домашние задания и повторение помогают привыкать к длительной и аккуратной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работают в группе: обсуждают задания, готовят проекты и помогают друг другу. Так формируется умение слушать партнёров и отвечать за общий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высокие ожидания делают подготовку серьёзной частью школьной жизни. Поддержка семьи и чёткий режим помогают ученикам справляться с нагрузкой без лишнего хаоса.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клубы, форма и правила поведения создают привычку к дисциплине. Эти навыки потом помогают и в учёбе, и в будущей профессии.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была оформлена современная система управления.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вступила в силу современная Конституция Японии, которая закрепила конституционную монархию и разделение реальной власти между парламентом и правительством.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Японии, вступила в силу 3 мая 1947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Японии можно увидеть как последовательность этапов: от промышленного роста к мировому лидерству в точной инженерии, транспорте и электронике.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индустрия развивалась поэтапно и постепенно вышла на уровень высоких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этапам промышленного развития Японии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индустриального развития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и мировое влияние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манга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манга стали узнаваемым языком японской культуры. Через яркие сюжеты и персонажей они знакомят зрителей с японскими ценностями, образом жизни и вниманием к деталям.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Видеоигры, робототехника и киберспорт показывают современное лицо страны. Япония умеет превращать технологии в увлекательный опыт, который интересен детям и взрослым по всему миру.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Дзюдо, бейсбол и другие виды спорта помогают Японии быть заметной на международной арене. Спорт здесь соединяет дисциплину, командный дух и уважение к сопернику.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фестивали и традиционная одежда напоминают, что новая культура не вытеснила старую. Японцы умеют сохранять обычаи и при этом создавать современный стиль жизни.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японские традиции связаны не только с привычками, но и с понятным смыслом: они учат уважению, порядку, спокойствию и общности.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традиции помогают поддерживать гармонию в доме, школе и 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нормам и повседневным практикам Японии
</a:t>
            </a:r>
            <a:endParaRPr lang="en-US" sz="119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их смысл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 японской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ключевым темам презентации: география, культура, общество и экономика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о Японии самый точный?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322574" y="275752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 ответ на примерах: природа учит бережности, школа — дисциплине, кухня — вниманию к деталям, а современная культура показывает открытость новому.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2574" y="165964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назвать две главные черты Японии, то чаще всего это будет уважение к традициям и умение обновляться. Эти качества видны в языке, школе, искусстве и технологиях.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855401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сформулировать своё объяснение одним предложением: как Японии удаётся оставаться узнаваемой и при этом меняться вместе с миром?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традиция, порядок и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цивилизация показывает редкое равновесие: уважение к прошлому не мешает развитию, а дисциплина, образование и технологии помогают стране уверенно смотреть в будущее.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2026-07-26T05:28:07Z</dcterms:created>
  <dcterms:modified xsi:type="dcterms:W3CDTF">2026-07-26T05:28:07Z</dcterms:modified>
</cp:coreProperties>
</file>