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точно считать все возможные варианты в задачах.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и формулы комбинаторики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комбинаторика важна в 9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помогает считать варианты без пропусков и повторов. Она встречается в задачах про коды, расписания, выборы и расположение предметов, а также подготавливает к вероятностным рассуждениям.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комбинаторный выбор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множества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44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Комбинаторный выбор строится из отдельных объектов: чисел, букв, учеников или предметов. Каждый такой объект называют элементом множества, из которого делают выбор.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32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332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других задачах достаточно самого набора объектов, а расположение уже не влияет на результат. Тогда одинаковые по составу наборы считаются одним и тем же вариантом.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88925" y="1933400"/>
            <a:ext cx="22863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имеет значение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488925" y="2612600"/>
            <a:ext cx="22863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задачах важна последовательность выбранных элементов: перестановка мест меняет ответ. Тогда каждый новый порядок считается отдельным вариантом и не объединяется с другими.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суммы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суммы применяют, когда нужно выбрать один из нескольких взаимоисключающих способов. Важно убедиться, что варианты не пересекаются, иначе произойдёт двойной счёт.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случаи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первый способ даёт m вариантов, а второй — n вариантов, общее число равно m+n. Так считают все возможные исходы, объединяя независимые случаи в один ответ.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количества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взять один напиток из 3 видов сока или 4 видов чая, получаем 7 вариантов. Здесь удобно просто сложить числа возможных выборов.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произведения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произведения используют, когда выбор состоит из нескольких этапов. Сначала выбирают один объект, затем другой, и каждый следующий шаг расширяет число возможных сочетаний.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шаги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футболки и четыре пары шорт дают 12 комплектов одежды. Каждый верх можно сочетать с каждой парой шорт, поэтому количество вариантов находится умножением.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одеждой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первом шаге есть m способов, а на втором — n способов, общее число вариантов равно m·n. Так получают полный набор всех возможных результатов.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варианты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Перестановки: когда важен каждый порядок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три разные книги, которые нужно поставить в ряд. Один и тот же набор можно расположить по-разному, и каждый порядок будет новым вариантом. Именно так проявляется идея перестановки.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 полке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перестановок всех n различных объектов используют формулу Pn = n!. Это означает, что число порядков увеличивается очень быстро уже при небольшом росте n. Поэтому факториал сразу показывает, насколько много вариантов скрыто в задаче.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вариантов растёт быстро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очереди стоят четыре ученика, перестановка меняется при каждом новом расположении. Даже когда состав группы не меняется, количество порядков быстро растёт, потому что учитывается каждая новая последовательность.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из учеников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перестановок при увеличении n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объектов резко меняет результат. Это хорошо видно уже после третьего шага, когда значения начинают расти особенно быстро.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Факториал увеличивается стремительно: каждое новое значение намного больше предыдущего. Поэтому перестановки быстро дают очень большое число вариантов.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Pn = n! для n = 1–5.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показывает, насколько быстро растёт число вариантов при использовании факториала в комбинаторике.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перестановок дают пять различных объектов.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5! по определению факториала.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92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факториала для первых натуральных чисел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быстро растёт число перестановок и почему факториал удобно использовать в комбинаторных формулах.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n на 1 значение n! растёт очень быстро. Это объясняет, почему в комбинаторике числа вариантов могут резко увеличиваться.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определение факториала и вычисления для n = 1–5.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Размещения: выбор с учетом порядка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используют, когда из n объектов выбирают только k. Важно, что выбирается не полный набор, а только часть, которую потом нужно упорядочить.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не всё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размещений находят по формуле A(n, k) = n! / (n-k)!. Например, выбрать двух дежурных на разные роли из пяти учеников можно разными способами, потому что порядок выбора важен.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 пример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выбранных объекта поменять местами, получится другой вариант. Поэтому первый и второй выбранные элементы рассматриваются как разные роли, а не как одинаковая пара.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меняет ответ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с повторениями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 каждом шаге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шаг выполняется независимо и для него подходят одни и те же n способов, число итоговых вариантов равно произведению одинаковых множителей n.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кодом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четырехзначного кода из цифр 0–9 каждый раз есть 10 вариантов, поэтому всего 10^4 = 10000 комбинаций, включая 0000.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степени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шагах получается n^k, потому что каждый новый выбор не ограничивает следующий. Так удобно считать коды, пароли и последовательности знаков.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формулу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строится по трем признакам: что выбирают, важен ли порядок и допускаются ли повторения.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Сочетания: выбор без учета порядка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описывает случай, когда из n объектов берут только k, а порядок перечисления не влияет на ответ. Важен сам набор, а не его расположение.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выбирают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сочетаний находят по формуле C(n, k) = n! / (k! (n-k)!). Она убирает повторный учет одинаковых наборов, которые отличаются лишь порядком записи.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сочетаний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3 книги из 5 для чтения, то набор остается тем же, даже если перечислить книги в другом порядке. Поэтому подходит именно сочетание.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основных формул комбинаторики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признаки отличают формулы: перестановка использует все объекты, а размещение и сочетание — только часть.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два вопроса — важен ли порядок и выбирают ли все объекты, — формулу можно определить быстро и без ошибок.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школьным определениям комбинаторики; данные для сравнения составлены по формулам Pn, A(n, k), C(n, k).
</a:t>
            </a:r>
            <a:endParaRPr lang="en-US" sz="1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 и сочетания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треугольника Паскаля помогают находить значения C(n, k), потому что каждая строка соответствует фиксированному n, а позиции внутри строки показывают разные k.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строками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треугольника симметричны, поэтому C(n, k) = C(n, n-k). Это удобно для проверки: если числа слева и справа не совпадают, в вычислении допущена ошибка.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ответов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число внутри треугольника равно сумме двух чисел над ним. Это простое правило делает таблицу удобным инструментом для быстрых вычислений без громоздких формул.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комбинаторных задачах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использовать сочетание там, где порядок важен, или наоборот. Полезно мысленно переставить элементы и проверить, изменится ли ответ.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перепутан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проблема — пропущенный факториал в числителе или знаменателе. Такая неточность сразу меняет результат, поэтому запись формулы нужно проверять особенно внимательно.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факториал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не замечают, выбирают ли все объекты или только часть. Из-за этого перестановку, размещение и сочетание легко спутать между собой.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формула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одинаковые варианты считают несколько раз, потому что их записывают в разном порядке. Тогда число ответов получается больше нужного, и формула уже не подходит.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Повторный счет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комбинаторики на коротких примерах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тема дает разные ответы в зависимости от ситуации.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порядок учитывается, ответ обычно больше. Если выбирают только набор без порядка, число вариантов уменьшается.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комбинаторики для 9 класса.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в жизни и технологиях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цифровой пароль быстро дает много вариантов. Если в нем 4 цифры, то возможны 10000 комбинаций, поэтому при создании кодов важно заранее оценивать их надежность и длину.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Пароль, который нужно перебрать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расписания нужно распределить уроки, кабинеты и учителей так, чтобы не возникло совпадений. Здесь комбинаторный подсчет помогает заранее увидеть, сколько вариантов можно рассмотреть без ошибок.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без накладок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навигаторе и поисковых алгоритмах перебираются разные пути, чтобы выбрать удобный или короткий. Комбинаторика показывает, как много способов существует даже в простой задаче выбора маршрута.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поиск решения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вариантов в разных задачах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разные формулы описывают задачи с очень разным количеством решений, даже если условия кажутся похожими.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дают больше вариантов, чем сочетания при одинаковом выборе части объектов, а повторения резко увеличивают число возможных комбинаций.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вычислены по стандартным формулам: 3! , A(5,2), C(5,2), 10^4.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учит быстро и без ошибок находить число вариантов. Главное — определить, важен ли порядок, выбирается ли вся группа или ее часть и допускаются ли повторения.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помогает считать точно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2026-05-29T15:34:36Z</dcterms:created>
  <dcterms:modified xsi:type="dcterms:W3CDTF">2026-05-29T15:34:36Z</dcterms:modified>
</cp:coreProperties>
</file>