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освоения Поволжья и население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стала осью заселения и городов: от древних племён до переселений XVIII–XIX веков.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давала воду и рыбу и работала как удобная дорога. По реке и притокам перевозить товары и людей было легче, чем по суше. Лесостепь и степь поддерживали земледелие, скотоводство и ремёсла. Через регион проходили ключевые пути между Русью и югом.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Поволжье рано стало важным районом заселения
</a:t>
            </a:r>
            <a:endParaRPr lang="en-US" sz="2241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63" y="135893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663" y="1374750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3463" y="1374750"/>
            <a:ext cx="284700" cy="253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3263" y="1374750"/>
            <a:ext cx="284700" cy="2530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94826" y="1353834"/>
            <a:ext cx="221175" cy="294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жители Поволжья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Мари, мордва, удмурты и чуваши жили в небольших поселениях. Они занимались земледелием и скотоводством, а также вели быт, тесно связанный с сезонами и местными ресурсами.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Финно-угорские народы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Булгары и хазары поддерживали связи с соседними народами. Их хозяйство включало рыболовство, земледелие и скотоводство, а поселения чаще располагались у удобных переправ и берегов рек.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Тюркские сообщества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рыболовство давали пищу и сырьё для простых ремёсел. Люди селились там, где было легко добывать зверя и рыбу, особенно в поймах крупных рек и у притоков.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рыболовство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хозяйства, жители делали необходимые вещи своими руками. Развивались ремёсла, связанные с деревом, обработкой сырья и изготовлением бытовых предметов для семьи и общины.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ремёсла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возникали по берегам рек и в защищённых местах. Такие поселения формировали устойчивую жизнь и становились основой для дальнейшего заселения и культурных контактов в регионе.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у воды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менялось большинство населения, регион продолжал оставаться многонациональным и с разными религиозными традициями.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общую логику: со временем усиливалась роль славян, но местные и тюркские группы сохраняли заметное присутствие.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историко-этнографическое описание состава народов Поволжья; точные доли по периодам различаются в источниках.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состав Поволжья в разные периоды
</a:t>
            </a:r>
            <a:endParaRPr lang="en-US" sz="26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на стыке миров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— Болгар, Биляр и Сувар — жили за счёт обмена товарами. Через них проходили контакты между Русью, Востоком и степными районами. Городам были нужны ремесленники, склады и пристани для перевозок.
</a:t>
            </a:r>
            <a:endParaRPr lang="en-US" sz="1292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 и строительство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показывают развитую городскую культуру: ремесленные мастерские, продуманное строительство и регулярный городской уклад. Это подтверждает, что жители не только торговали, но и создавали изделия своими руками.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место встреч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Булгарские города отражали смешение традиций: местных и мусульманских. В повседневной жизни соседствовали разные навыки, привычки и способы ведения хозяйства. Именно так формировалась особая «городская» среда Поволжья.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Волжская Булгария и рост городов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XIII веке Поволжье оказалось в составе Улуса Джучи и Золотой Орды. Появились новые правила власти и управления, а привычные маршруты торговли и сбора налогов менялись.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городов была разрушена, но многие продолжили работу как торговые и административные центры. Там, где сохранялись связи по Волге, жизнь постепенно возвращалась, хотя и не сразу.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войн, налогового давления и смены власти люди переселялись и меняли занятия. В регионе усилились кочевые и полукочевые формы хозяйства, а этнический состав становился ещё более смешанным.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Монгольское завоевание и изменения в жизни населения
</a:t>
            </a:r>
            <a:endParaRPr lang="en-US" sz="22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заселение Поволжья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Поэтапная смена центров притяжения, хозяйства и потоков переселенцев.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к Русскому государству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Казанское ханство было присоединено к Русскому государству. Началось активное укрепление контроля на Волге и усиление роли городов как центров управления и снабжения.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1552 год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Астраханское ханство было присоединено. Усилилось значение нижневолжских маршрутов, а Волга стала ещё важнее как торговая и транспортная линия.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1556 год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Волге строились крепости и остроги, усиливалось административное и военное присутствие. В регион переселялись служилые люди, купцы и крестьяне; рядом с исламом заметнее становилось православие.
</a:t>
            </a:r>
            <a:endParaRPr lang="en-US" sz="1277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1556 года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9456" y="1148225"/>
            <a:ext cx="3416489" cy="2751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центры на Волге собирали людей и ускоряли рост населения, связывая торговлю, управление и переселение.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чаще концентрировались и управление, и торговля, поэтому сюда быстрее приходили новые жители и формировались устойчивые переселенческие потоки.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Поволжья и их роль в заселении
</a:t>
            </a:r>
            <a:endParaRPr lang="en-US" sz="2637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справки по городам Поволжья (обобщённые сведения из учебных и справочных источников).
</a:t>
            </a:r>
            <a:endParaRPr lang="en-US" sz="11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колонисты на Волге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XVIII века на Волгу переселялись немецкие колонисты. Они основывали сельские поселения и занимались земледелием, садоводством, скотоводством и ремёслами, постепенно обустраивая быт на новом месте.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сохраняли родной язык, религию, семейные традиции и особенности повседневной культуры. Поселения появились прежде всего в Нижнем и Среднем Поволжье и заметно дополнили этническую картину региона.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происходило не только в столичных центрах: пристани и ярмарки усиливали приток ремесленников и сезонных рабочих, а затем закрепляли их в городах постоянным трудом.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тренд роста: Волга как транспорт и торговля повышали «притягательность» городов для разных групп населения, от крестьян до купцов.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иллюстрация динамики по городам Поволжья в XIX веке (без привязки к точным абсолютным значениям).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Поволжья в XIX веке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многие семьи уходили из центральных губерний в поисках земли и устойчивого дохода. Толчком становились нехватка пахотных площадей и желание закрепиться на новых участках.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колонизация и переселенцы
</a:t>
            </a:r>
            <a:endParaRPr lang="en-US" sz="2669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Сёла и хутора быстрее всего возникали в лесостепных районах, где сочетались удобные для распашки земли и доступ к воде. Дополнительным фактором выступала близость к рекам и притокам.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Приезжие увеличивали число работников в сельском хозяйстве и ускоряли формирование поселений правобережья Волги. В результате росла плотность заселения и расширялась локальная экономика.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крестьянской реформы 1861 года менялись привычные формы хозяйства, и часть людей стремилась начать самостоятельное ведение хозяйства. Переселение становилось способом улучшить положение семьи.
</a:t>
            </a:r>
            <a:endParaRPr lang="en-US" sz="1392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337" y="1205853"/>
            <a:ext cx="406125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50" y="1222603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4450" y="1248003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8050" y="1248003"/>
            <a:ext cx="571500" cy="457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09850" y="1222603"/>
            <a:ext cx="571500" cy="50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4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 религии Поволжья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549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и русские общины
</a:t>
            </a:r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Православные традиции были заметны в городах и сельских приходах. Храмы, церковные праздники и общинные обряды отражали культурные связи с общерусской жизнью.
</a:t>
            </a:r>
            <a:endParaRPr lang="en-US" sz="1323" dirty="0"/>
          </a:p>
        </p:txBody>
      </p:sp>
      <p:sp>
        <p:nvSpPr>
          <p:cNvPr id="16" name="Text 3"/>
          <p:cNvSpPr txBox="1"/>
          <p:nvPr/>
        </p:nvSpPr>
        <p:spPr>
          <a:xfrm>
            <a:off x="37785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Старообрядчество и общинная преемственность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Старообрядцы сохраняли собственные правила религиозной жизни и семейные традиции. Их поселения помогали удерживать преемственность культуры из поколения в поколение.
</a:t>
            </a:r>
            <a:endParaRPr lang="en-US" sz="1253" dirty="0"/>
          </a:p>
        </p:txBody>
      </p:sp>
      <p:sp>
        <p:nvSpPr>
          <p:cNvPr id="17" name="Text 4"/>
          <p:cNvSpPr txBox="1"/>
          <p:nvPr/>
        </p:nvSpPr>
        <p:spPr>
          <a:xfrm>
            <a:off x="20667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и татарские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мусульманских жителей значительную роль играли мечети и религиозные праздники. В Поволжье ислам развивался в соседстве с местными обычаями и бытом.
</a:t>
            </a:r>
            <a:endParaRPr lang="en-US" sz="1334" dirty="0"/>
          </a:p>
        </p:txBody>
      </p:sp>
      <p:sp>
        <p:nvSpPr>
          <p:cNvPr id="18" name="Text 5"/>
          <p:cNvSpPr txBox="1"/>
          <p:nvPr/>
        </p:nvSpPr>
        <p:spPr>
          <a:xfrm>
            <a:off x="54903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Тюркские и финно-угорские народы
</a:t>
            </a:r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жили татары, чуваши, мордва, марийцы, удмурты, башкиры и другие группы. Разнообразие языков и занятий проявлялось в ремёслах, кухне и повседневных практиках.
</a:t>
            </a:r>
            <a:endParaRPr lang="en-US" sz="1203" dirty="0"/>
          </a:p>
        </p:txBody>
      </p:sp>
      <p:sp>
        <p:nvSpPr>
          <p:cNvPr id="19" name="Text 6"/>
          <p:cNvSpPr txBox="1"/>
          <p:nvPr/>
        </p:nvSpPr>
        <p:spPr>
          <a:xfrm>
            <a:off x="72021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кухня и архитектура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3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Многонациональность отражалась в языке, праздниках, одежде, планировке поселений и архитектуре. Волга объединяла разные культуры через торговлю и регулярные контакты.
</a:t>
            </a:r>
            <a:endParaRPr lang="en-US" sz="13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районами складывались из исторических волн заселения и хозяйственных особенностей: где важнее торговля и связь со степью, там население смешивается быстрее.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этнический состав Поволжья неодинаков. Он менялся по мере продвижения севера на юг и в зависимости от характера связей региона.
</a:t>
            </a:r>
            <a:endParaRPr lang="en-US" sz="1492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качественным описаниям структуры населения разных частей Поволжья (без привязки к конкретным переписным процентам).
</a:t>
            </a:r>
            <a:endParaRPr lang="en-US" sz="1108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разнообразие разных частей Поволжья
</a:t>
            </a:r>
            <a:endParaRPr lang="en-US" sz="25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соединяла северные и южные районы России, превращая реку в главную «дорогу воды». По ней перевозили хлеб, соль, рыбу, лес и ткани, что поддерживало регулярный обмен.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как торговый путь и место встреч народов
</a:t>
            </a:r>
            <a:endParaRPr lang="en-US" sz="2654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пристанях и ярмарках сталкивались разные культуры: русские, татары, армяне, персы, чуваши и другие жители. Торговля подталкивала рост городов, появление новых слобод и укрепляла смешение населения.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роста населения Поволжья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причин: природные условия и транспортные связи → экономический рост → приток людей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883" y="1068000"/>
            <a:ext cx="2969534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отличались природными условиями и хозяйством, поэтому преобладание народов и степень городского заселения менялись от части к части.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заметнее торговые и степные связи, тем выше разнообразие населения и тем слабее монолитный «образ» района.
</a:t>
            </a:r>
            <a:endParaRPr lang="en-US" sz="141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Верхнего, Среднего и Нижнего Поволжья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историко-географическим описаниям региона.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XIX века в Поволжье росли города, пристани и станции, расширялись промышленные предприятия, а население сохраняло сочетание сельских и городских форм жизни.
</a:t>
            </a:r>
            <a:endParaRPr lang="en-US" sz="1514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году был зафиксирован масштаб расселения в Российской империи переписью, а Поволжье выделялось как развитый хозяйственный регион
</a:t>
            </a:r>
            <a:endParaRPr lang="en-US" sz="1644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1897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населения Российской империи 1897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Менялись и занятия населения: часть людей уходила от охоты или кочевого уклада к земледелию, ремёслам, торговле и промышленному труду. Хозяйство становилось более разнообразным.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 освоение Поволжья для людей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Поволжья привело к появлению новых городов, дорог и портовых мест. Торговые центры становились точками притяжения, где люди могли найти работу и наладить обмен товарами.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Укреплялось смешение народов и культур. Волга постепенно стала главной «линией жизни» региона, а история заселения показала, как транспорт и события меняют состав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7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истории освоения Поволжья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освоения Поволжья — это длительная смена народов, переселений и культурных контактов. Волга связывала торговлю, земледелие, оборону и развитие городов, формируя многонациональное наследие региона.
</a:t>
            </a:r>
            <a:endParaRPr lang="en-US" sz="387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2026-05-11T22:34:14Z</dcterms:created>
  <dcterms:modified xsi:type="dcterms:W3CDTF">2026-05-11T22:34:14Z</dcterms:modified>
</cp:coreProperties>
</file>