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шара: основная тема урока геометрии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и сфера — ключевые фигуры: научимся вычислять объём V = 4/3 πr³ и понимать зависимость от радиуса.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Шарообразные формы — от мыльных пузырей до планет — помогают описывать мир количественно. Умение находить объём нужно и в геометрии 11 класса, и в задачах по физике: достаточно связать радиус с V.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шар и зачем уметь находить его объём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и радиус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— это множество всех точек пространства, расстояние от которых до центра не превышает радиус. Радиус — величина, задающая «размах» тела относительно центра.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и диаметр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— это поверхность шара, то есть множество точек, удалённых от центра ровно на радиус. Диаметр равен 2r и проходит через центр; для объёма достаточно знать r.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шара, сферы, радиуса и диаметра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получения формулы объёма шара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Идея: суммируем площади круговых сечений по высоте шара.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шара определяется формулой V = 4/3 πr³. Число π связано с круговыми сечениями, а ключевая особенность — кубическая зависимость от r.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 в 2 раза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увеличении объём становится в 8 раз больше, потому что он зависит от куба радиуса.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Классическая формула объёма шара V = 4/3 πr³.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88399"/>
            <a:ext cx="4365000" cy="223385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 = 4/3 πr³ (π≈3,1416), округление до 0,01.
</a:t>
            </a:r>
            <a:endParaRPr lang="en-US" sz="1084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Подставьте r в формулу V = 4/3 πr³ и сравните результаты: рост объёма происходит нелинейно.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радиуса приводит к заметно более быстрому росту объёма: он подчиняется закону кубической зависимости.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разных радиусах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заметно «круче» при больших r: каждый новый сантиметр радиуса добавляет всё больший прирост объёма.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рассчитаны по V = 4/3 πr³ (π≈3,1416), округление до 0,01.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подтверждает кубическую зависимость V ∝ r³: наклон увеличивается, а рост становится ускоренным.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зависимости объёма от радиуса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50222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502228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304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317008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объёма и перевод величин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870138" y="1433978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Сантиметры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332475" y="19962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измерен в сантиметрах, то объём выражается в кубических сантиметрах (см³). Так вы сохраняете согласованность единиц после возведения радиуса в третью степень.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223708" y="1434029"/>
            <a:ext cx="3634754" cy="3553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Метры
</a:t>
            </a:r>
            <a:endParaRPr lang="en-US" sz="1402" dirty="0"/>
          </a:p>
        </p:txBody>
      </p:sp>
      <p:sp>
        <p:nvSpPr>
          <p:cNvPr id="16" name="Text 5"/>
          <p:cNvSpPr txBox="1"/>
          <p:nvPr/>
        </p:nvSpPr>
        <p:spPr>
          <a:xfrm>
            <a:off x="4674603" y="1995139"/>
            <a:ext cx="4184165" cy="8907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радиус дан в метрах, то итог будет в кубических метрах (м³). При решении важно не смешивать метры и сантиметры в одной формуле.
</a:t>
            </a:r>
            <a:endParaRPr lang="en-US" sz="1202" dirty="0"/>
          </a:p>
        </p:txBody>
      </p:sp>
      <p:sp>
        <p:nvSpPr>
          <p:cNvPr id="17" name="Text 6"/>
          <p:cNvSpPr txBox="1"/>
          <p:nvPr/>
        </p:nvSpPr>
        <p:spPr>
          <a:xfrm>
            <a:off x="870138" y="3236625"/>
            <a:ext cx="3444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дм³ ↔ см³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332475" y="3773875"/>
            <a:ext cx="39822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переводов полезны соотношения: 1 дм³ = 1000 см³. Это соответствует тому, что каждый «шаг» по длине в 10 раз меняет объём в 1000 раз.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217925" y="3236625"/>
            <a:ext cx="3558600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мм³ и см³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4680325" y="3771900"/>
            <a:ext cx="4096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верно 1 см³ = 1000 мм³. Если ответ требуется в миллиметрах кубических, корректно выполните перевод перед округлением результата.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поверхности шара вычисляется по формуле S = 4πr², а объём — по формуле V = 4/3 πr³. Здесь r входит в квадрат и в куб, поэтому сравнение размеров становится нетривиальным.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радиуса объём растёт быстрее площади: рост объёма определяется третьей степенью r, а площади — второй. Это помогает, например, оценивать, как меняется «количество вещества» и «размер оболочки» при одном радиусе.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площади поверхности и объёма шара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Пусть радиус равен r = 6 см. Тогда по формуле V = 4/3 πr³ получаем V = 4/3 π·6³ = 4/3 π·216 = 288π.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объёма по радиусу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выполняем приближение: π ≈ 3,14. Получаем V ≈ 288·3,14 = 904,32 см³, сохраняя кубические единицы измерения.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важно соблюдать порядок действий: сначала куб радиуса, затем умножение на 4/3 и π. Число обычно округляют до сотых, если точность не задана иначе.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803571"/>
            <a:ext cx="4164900" cy="17762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 = 4/3 πr³ (π≈3,14)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всегда начинаются с радиуса: если в условии указан диаметр, его нужно разделить пополам. Дальше подставляют радиус в формулу объёма шара V = 4/3 πr³.
</a:t>
            </a:r>
            <a:endParaRPr lang="en-US" sz="1047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видна одинаковая логика: прежде всего находят r, а затем выполняют однотипную подстановку в кубическую по r формулу.
</a:t>
            </a:r>
            <a:endParaRPr lang="en-US" sz="1169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задачи на объём шара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шара обозначают d. Радиус выражается через него простой связью r = d/2: именно радиус участвует в формуле объёма, потому что расстояние от центра определяет радиусы круговых сечений.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задаче дан диаметр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известен диаметр, удобно перейти к записи объёма через d. Подстановка r = d/2 в V = 4/3 πr³ даёт V = πd³/6 — так меньше шагов при вычислениях.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особенно практична для задач о мячах и сферических предметах: нередко реальный размер сообщают по диаметру, а не по радиусу, и требуется быстро перевести условие в расчёт.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вычислениях контролируйте, что кубируется именно d. Частая причина ошибок — перепутать r и d при подстановке, либо забыть, что степень относится к радиусу в исходной формуле.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объём шара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подходит, если даны r, d или площадь поверхности S.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6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внимание: при увеличении радиуса объём растёт существенно быстрее, чем линейно. Причина — кубическая зависимость V от r.
</a:t>
            </a:r>
            <a:endParaRPr lang="en-US" sz="116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 = 4/3 πr³ (π≈3,14)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r к 2r увеличивает V в 8 раз, а дальнейший рост делает различия между шарами ещё более наглядными: объём резко «раздувается» с увеличением r.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шаров разных радиусов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19147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5031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631" y="1207512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231" y="3216303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15031" y="3216303"/>
            <a:ext cx="218400" cy="218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применения формулы объёма шара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8894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 и измерение объёма капель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шара используется при оценке объёмов капель, шариков и мелких частиц. Зная радиус, можно перейти к массе или количеству вещества через плотность и V.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38292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прикидочные модели планет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астрономии сферические приближения помогают быстро оценивать размеры и объёмы тел. Формула даёт понятный масштаб, когда точная форма отличается от идеальной сферы.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6808825" y="1127125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Инженерия сферических резервуаров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проектировании сферических резервуаров и элементов часто важен общий внутренний объём. Формула позволяет связать геометрический параметр — радиус — с полезной ёмкостью.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8894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биология: модели клеток и пузырьков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Шарообразные модели применяют при расчётах и оценках объёма пузырьков, капель и клеточных структур. Это облегчает сравнение разных объектов по их «геометрическому» объёму.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3829225" y="3148050"/>
            <a:ext cx="19680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по плотности через V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известны плотность ρ и объём V, масса определяется формулой m = ρV. Значит, умение находить V напрямую поддерживает расчёты в задачах по естественным наукам.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подстановка диаметра вместо радиуса. В формуле V = 4/3 πr³ участвует r, поэтому при d нужно обязательно перейти к r = d/2 перед вычислениями.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распространённая проблема — забыть куб у радиуса. Если вместо r³ подставить r² или r, результат сильно исказится, и отличия будут заметны даже при прикидке порядка величины.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Нередко путают единицы измерения: пишут см² вместо см³ или получают ответ без кубических единиц. Дополнительно бывают ошибки из-за смешения формул площади поверхности и объёма.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Крупнейшая доля принадлежит шару с радиусом 6 см: его объём заметно больше суммарного вклада меньших радиусов. Это демонстрирует, как работает кубическая зависимость.
</a:t>
            </a:r>
            <a:endParaRPr lang="en-US" sz="107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 = 4/3 πr³ (π≈3,14)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кругов увеличивается медленнее, чем объём, поэтому в «сферическом» росте доминируют большие радиусы. Диаграмма помогает интуитивно увидеть нелинейность.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сравнение прироста объёма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реальной жизни шар редко встречается как строго идеальная математическая фигура, однако во многих случаях его удобно приближать сферой. Так поступают, когда форма объекта почти круглая и размеры стабильны.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примеры — футбольный мяч, настольные шары, капли воды и некоторые декоративные предметы. Геометрическая схема с центром и радиусом связывает чертёж с формулой объёма, делая задачу управляемой.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 как реальный объект и геометрическая модель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288400" y="1530750"/>
            <a:ext cx="3150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самопроверки полезно помнить масштабный множитель. Также можно быстро перепроверить радиус, если дана величина диаметра.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889200" y="1530750"/>
            <a:ext cx="33243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увеличении радиуса втрое объём возрастает в 27 раз, потому что он пропорционален кубу радиуса.
</a:t>
            </a:r>
            <a:endParaRPr lang="en-US" sz="4200" dirty="0"/>
          </a:p>
        </p:txBody>
      </p:sp>
      <p:sp>
        <p:nvSpPr>
          <p:cNvPr id="6" name="Text 3"/>
          <p:cNvSpPr txBox="1"/>
          <p:nvPr/>
        </p:nvSpPr>
        <p:spPr>
          <a:xfrm>
            <a:off x="2695050" y="4087050"/>
            <a:ext cx="4111800" cy="60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следует из V = 4/3 πr³: (3r)³ = 27r³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шара: ключевая формула и главный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шара задаётся радиусом и вычисляется по формуле V = 4/3 πr³. Кубическая зависимость означает: небольшие изменения r заметно меняют V, а связи с d и S помогают решать задачи точнее.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2026-05-14T05:04:22Z</dcterms:created>
  <dcterms:modified xsi:type="dcterms:W3CDTF">2026-05-14T05:04:22Z</dcterms:modified>
</cp:coreProperties>
</file>