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песня и церковный распев создали русский хор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истоков русского хора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голос русской культуры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звучало в обрядах, на праздниках и в храме, объединяя людей общим ритмом. С Крещением Руси оно получило письменную традицию и стало важной школой совместного звучания.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пение как древняя основа хора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 пели во время праздников, жатвы, свадеб и встречи весны. Пение сопровождало важные события жизни и передавалось из поколения в поколение.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Запевала и подхват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один голос начинал песню, а остальные подхватывали. Так люди естественно учились слушать друг друга и петь вместе, даже без нотных записей.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припевы и протяжные мелодии укрепили привычку к коллективному пению. Именно эта традиция позже стала основой русского хорового искусства.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появление церковного пения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 988 году вместе с христианством пришли византийские богослужебные распевы. В храмах появились певчие, а пение стало частью строгого церковного порядка.
</a:t>
            </a:r>
            <a:endParaRPr lang="en-US" sz="1178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 помогали сохранять мелодии и исполнять их одинаково. Церковь превратила совместное пение в устойчивую школу, где ценились точность, память и согласованность.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становления русского хора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хоровая традиция постепенно переходила от церковного распева к более сложным формам исполнения.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непрерывно: каждая эпоха добавляла новые способы пения, не разрушая прежнюю основу.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курса по истории русской музыкальной культуры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79292"/>
            <a:ext cx="4598400" cy="1537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 церковное пение: сходства и различия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отличались две традиции и что они дали русскому хору.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развивали умение слушать друг друга, но делали это по-разному: одна — свободнее, другая — строже.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курса по истории русской музыкальной культуры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— древнерусская основа церковного пения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был главным церковным напевом древней Руси. Он звучал плавно и размеренно, без резких скачков, поэтому требовал спокойного дыхания и сосредоточенности.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Записывали его крюками — особыми знаками, которые не совпадают с современной нотной записью. Чтобы правильно исполнить распев, певчие должны были хорошо помнить мелодию и правила службы.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пения формировал единый строй хора. Он приучал к вниманию, терпению и точности, а также сохранял древнюю традицию на протяжении веков.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6498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первые центры музыкального обучения
</a:t>
            </a:r>
            <a:endParaRPr lang="en-US" sz="2559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учили читать церковные тексты, запоминать мелодии и точно повторять их. Это помогало готовить певчих для богослужения и сохранять единый способ исполнения.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распевов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переписывали певческие книги и берегли старинные напевы. Благодаря этому древние мелодии не терялись и переходили от одного поколения к другому.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Троице-Сергиев, Киево-Печерский и Соловецкий монастыри были важными местами хорового обучения. Там формировались опытные чтецы и певцы для храмовой службы.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ранний церковный хор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при храме складывалась общая певческая работа.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Соборность в хоровом пении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русском хоре каждый голос важен, но сам по себе он не завершает музыку. Только вместе голоса создают цельное звучание, которое слышится особенно сильно в храме и в народной песне.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Такая совместность называлась соборностью — умением действовать и звучать как одно целое. Она объединяла людей разных возрастов и делала хор не просто ансамблем, а знаком общего единства.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 русской церковной музыке широко утвердилось партесное многоголосие.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русского церковного пения: распространение партесного пения в XVII веке.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переломный этап: вместо одного распева хор начал звучать несколькими самостоятельными голосами, приближаясь к более сложному ансамблю.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ключевых традиций показывает, как менялось русское хоровое звучание от древней одноголосной манеры к многоголосной.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переход от монастырской певческой строгости к более сложному профессиональному хоровому письму.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церковной музыки; сравнительная характеристика традиций.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и партесное пение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петь в храме, нужно было не только слышать мелодию, но и помнить длинные тексты, соблюдать порядок службы и быстро ориентироваться в записи.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Певческие школы и значение грамотности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и при соборах певчих обучали церковнославянскому языку, чтению и певческим знакам. Поэтому многие из них были грамотнее сверстников.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певческой школе развивала память, внимание и дисциплину. Эти качества были нужны и для пения, и для повседневной жизни в общине.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становилась частью образования: через хоровое дело дети и молодые люди осваивали язык, чтение и умение работать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развивалось хоровое искусство в России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хор рос сразу в нескольких средах, и каждая из них вносила свой способ пения, обучения и исполнения.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— храм и монастырь, но двор, школа и народная традиция тоже заметно повлияли на развитие хора.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историческим средам развития русского хорового пения.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Придворные хоры XVIII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капеллы и новый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капеллах и учебных коллективах хор начали готовить профессионально. Под влиянием европейской музыки партии становились сложнее, а исполнение — точнее и богаче по звучанию.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при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дворцах хор стал важной частью торжеств и церемоний. Пение должно было звучать особенно стройно, чтобы соответствовать парадной атмосфере государственных праздников.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песенность в XIX веке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всё чаще обращаются к народным интонациям и церковным напевам. Хоровая музыка становится ближе к русской речи и песенной протяжности.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Укрепляются школьные, церковные и концертные хоры. Появляется больше сочинений, где слышны национальные мелодии и выразительное многоголосие.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хоровая музыка получает широкое признание, а интерес к национальному звучанию становится одной из главных черт композиторского творчества.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которые сформировали русский хоровой стиль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складывались постепенно: часть пришла из народной песни, часть — из церковной традиции и школьного обучения.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создали узнаваемое русское хоровое звучание, в котором важны не только ноты, но и особое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русского хорового стиля по материалам истории музыки.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древней песни к современному хору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этапы развития русской хоровой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хора учит, что красивое звучание держится на согласии, внимании друг к другу и умении слышать общий ритм, а не только свой голос.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и детских коллективах продолжают жить старые традиции: коллективность, выразительность, память о песне и уважение к правилам совместного исполнения.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хор остаётся частью культуры, которую важно знать и сохранять. Его истоки помогают лучше понимать музыку, слышимую сегодня на сцене и в учебном классе.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истоки русского хора значат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древней песни к большому хору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хор вырос из народного пения и церковной традиции. Через монастыри, храмы, школы и капеллы он стал особым искусством, где ценятся стройность, выразительность и общее звучание.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2026-05-20T17:50:51Z</dcterms:created>
  <dcterms:modified xsi:type="dcterms:W3CDTF">2026-05-20T17:50:51Z</dcterms:modified>
</cp:coreProperties>
</file>