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Тютчев: утончённый европеец и русский поэт мысли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образованность и русская философская лирика в одном поэте.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между Европой и российской историей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жизнь пришлась на переломную эпоху XIX века: от посленаполеоновской Европы до реформ Александра II. Дипломатическая служба за границей дала ему редкий взгляд на Россию, историю и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образование поэта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родился 5 декабря 1803 года в усадьбе Овстуг Орловской губернии в дворянской семье, где большое значение придавали образованию и культурной дисциплине.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обучение включало латинский и французский языки, чтение античных авторов, историю и европейскую поэзию. Это рано сформировало его кругозор и точность словесного вкуса.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юности Тютчев выделялся редкой интеллектуальной зрелостью: он легко осваивал языки, внимательно читал литературу и воспринимал слово как инструмент мысли, а не только чувства.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Тютчева и его культурный образ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Тютчева показывают сдержанного аристократа с высоким лбом, сосредоточенным взглядом и внутренней собранностью. В его облике ощущается европейская утончённость и духовная напряжённость.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ценили его ум, иронию, эрудицию и блестящий дар беседы. Так складывался образ человека светского, но глубоко сосредоточенного на серьёзных вопросах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20202"/>
            <a:ext cx="421649" cy="337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Мюнхенский период: дипломатия и европейская среда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Дипломатическая служба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1822 года Тютчев служил при русской миссии в Мюнхене, а затем в Турине. Служба стала для него школой наблюдения за европейской политикой и культурой.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общения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общался с немецкими мыслителями и литераторами, входил в интеллектуальную среду, где обсуждались философия, история и будущее Европы. Это расширяло его художественный горизонт.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взгляд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опыт помог Тютчеву соединить личное чувство с размышлением о судьбах государств, народов и истории. Отсюда особая интеллектуальная плотность его поэзии.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результат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зарубежные годы складывается его зрелая манера: краткая форма, точная мысль и сильное эмоциональное напряжение. Именно так рождается узнаваемый тютчевский стиль.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философия и романтизм в круге интересов Тютчева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внимательно воспринимал Гёте, Шиллера и немецкий романтизм. Их влияние усилило в его сознании интерес к внутренней жизни природы и к её скрытому смыслу.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натурфилософии помогли ему увидеть природу как живой, одухотворённый организм. В его стихах пейзаж становится не описанием, а знаком таинственной связи мира и человека.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романтизма Тютчев унаследовал чувство границы между видимым и невидимым, порядком и хаосом. Поэтому его лирика строится на ощущении тайны и недосказанности.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Тютчева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соединение учёбы, дипломатической службы, литературной работы и позднего признания.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50" y="1511954"/>
            <a:ext cx="300000" cy="266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47413"/>
            <a:ext cx="300000" cy="2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350" y="3756204"/>
            <a:ext cx="300000" cy="2666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Тютчева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корпус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написал около 400 стихотворений. Для поэта такого масштаба это немного, но именно сжатость корпуса подчёркивает его исключительную смысловую концентрацию.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публикация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он публиковался нечасто и не стремился к широкой славе. Поэтому читательское открытие его поэзии происходило постепенно, а не через шумный успех.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 Тургенева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сыграло издание 1854 года, подготовленное Иваном Тургеневым. Оно помогло представить Тютчева как поэта особой философской глубины широкой публике.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наследия не уменьшил его значения. Напротив, Тютчев вошёл в историю как один из крупнейших русских лириков XIX 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коротких стихотворениях Тютчев соединяет личное переживание с общими вопросами бытия, поэтому отдельная тема почти всегда перерастает в философское размышление.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природной и философской тем показывает: у Тютчева внешний мир служит формой разговора о человеке, истории и тайне существования.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тематического анализа корпуса стихотворений Ф. И. Тютчева; значения условные, иллюстративные.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Тютчева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Тютчева: не фон, а живой мир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его стихах действует как самостоятельная сила: она дышит, движется, меняется и словно вступает в диалог с человеком, а не просто сопровождает его чувства.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Гроза, ночь, ветер, море, весна и осень у Тютчева несут философский смысл. Через эти образы поэт показывает напряжение между спокойствием и скрытой стихией.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него никогда не бывает чисто декоративным. Каждая деталь помогает увидеть внутреннее состояние лирического героя и общие законы жизни.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описание природы превращается в размышление о мире как о живом целом. Читатель видит не только красоту, но и движение мысли.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лирика: хаос, гармония и границы человеческого знания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 мир как пространство, где видимый порядок лишь прикрывает скрытую стихию хаоса. Человек в этом мире уязвим и не может чувствовать себя окончательным хозяином бытия.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особенно важны мотивы границы: между светом и тьмой, словом и молчанием, ясным знанием и тайной. Именно на этой грани рождается тютчевская мысль.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позволяет поэту выражать большие философские идеи о времени, конечности жизни и внутреннем раздвоении личности. Каждое стихотворение звучит как сжатое размышление о мире и человеке.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стихотворения показывают основные темы и художественные приёмы Тютчева, а также их устойчивое место в школьном анализе.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видны главные линии поэзии Тютчева: природа, философская глубина, лаконизм и размышление о России как об особом историческом мире.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Ф. И. Тютчева; литературоведческая традиция школьного курса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стихотворения Тютчева и их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денисьевский цикл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Денисьевский цикл вырос из личной драмы Тютчева и Елены Денисьевой. В этих стихах чувство изображено предельно остро: любовь приносит не только радость, но и нравственную боль.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любовь как состояние полной душевной открытости, когда человек становится особенно беззащитным. Отсюда мотивы вины, страдания и невозможности защитить любимого от внешнего мира.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тема общественного осуждения. Лирический герой и возлюбленная существуют в пространстве запрета, где личное чувство сталкивается с нормами света и с неизбежностью разлуки.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психологическая точность делает эти стихи особенно сильными. Тютчев не идеализирует любовь, а раскрывает её трагическую двойственность — как источник счастья и как испытание для личности.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тютчевском слове: три художественных ракурса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пространства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Россия часто воспринимается через образ необъятного пространства: дороги, даль, небо, степь, стихия. Такие детали создают ощущение страны, которую нельзя измерить привычными европейскими мерками. Простор становится знаком исторической и духовной свободы.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Неповторимость пути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подчёркивает, что у России свой исторический ритм и собственная логика развития. Поэтому его строка «Умом Россию не понять» звучит не как афоризм-парадокс, а как попытка выразить особую природу национального опыта.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символ страны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тютчевских текстах русская природа не только фон, но и выразитель характера народа. Небо, буря, снег, дорога и тишина формируют образ страны, где историческая судьба ощущается как часть большого природного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поэзия молчания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«Silentium!» Тютчев утверждает: внутренний мир человека слишком глубок, чтобы быть полностью переведённым в слова. Поэтому молчание у него связано не с пустотой, а с бережным отношением к сокровенному.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слово как силу, но и как предел. Оно способно передать лишь часть переживания, тогда как подлинное чувство живёт тише и глубже — в области, скрытой от внешнего взгляда.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тютчевская точность: он избегает многословия и добивается максимального смысла в краткой форме. Каждая строка звучит как выверенное признание, в котором особенно слышна напряжённая тишина.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поэту связан не только с публикациями, но и с изменением литературного вкуса: читатель всё больше ценил краткость, мысль и психологическую глубину.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Тютчева пришло постепенно: от почти незаметного автора он стал классиком благодаря позднему открытому чтению и устойчивой литературной репутации.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история публикаций Ф. И. Тютчева; издание И. С. Тургенева, 1854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признание Тютчева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042" y="2183086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3217" y="2222686"/>
            <a:ext cx="415500" cy="33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Тютчева: краткость, музыкальность, парадокс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 и сжатость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умеет сказать главное в нескольких строках. Его стихотворение часто строится как мысль, доведённая до предельной ясности и почти законченная как формула.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у Тютчева создаётся ритмом, повтором и точной интонацией. Стих не только читается, но и словно внутренне звучит, усиливая эмоциональное впечатление.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 парадокс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любит соединять противоположности: покой и бурю, свет и мрак, любовь и разрушение. Именно через такой контраст возникает ощущение философской напряжённости.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Тютчева на русскую литературу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расширил возможности русской лирики, показав, что короткое стихотворение может содержать сложную философскую мысль. Его опыт стал важным ориентиром для последующих поэтов.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увидели в нём предшественника поэзии тайны, намёка и многозначного образа. Особенно близкими им оказались мотивы скрытой бездны, ночи и невыразимого.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Валерий Брюсов воспринимали Тютчева как мастера предельной смысловой концентрации. Его интонация помогла русской поэзии точнее говорить о внутренней жизни человека.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литературной памяти Тютчев остался не только классиком, но и живым собеседником позднейших эпох. Его строки продолжают цитировать, анализировать и перечитывать как образец глубокой лирики.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судьба Тютчева: служба, потери, поздняя лирика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1822: начало дипломатической службы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уезжает за границу и надолго связывает жизнь с европейской дипломатической средой. Этот опыт формирует его взгляд на Россию и на историю Европы.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1840-е: возвращение в Россию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долгих лет за рубежом поэт вновь оказывается в российской государственной и общественной жизни. Его лирика становится теснее связана с внутренними конфликтами эпохи.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1850–1860-е: личные утраты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драмы и смерть близких людей усиливают трагический тон поздних стихотворений. В них всё отчётливее звучат мотивы памяти, вины и неизбежности.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1873: последние годы и итог пути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жизни Тютчев остаётся признанным мастером, но его поэзия сохраняет печать внутренней боли. Биография и творчество здесь соединяются в единый драматический образ.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сегодня: поэт, который учит думать и чувствовать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остаётся современным, потому что говорит о вещах, которые не стареют: о тайне личности, силе чувства, сложности истории и цене точного слова. Его лирика требует вдумчивого чтения и вознаграждает его глубиной.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2026-05-23T17:24:22Z</dcterms:created>
  <dcterms:modified xsi:type="dcterms:W3CDTF">2026-05-23T17:24:22Z</dcterms:modified>
</cp:coreProperties>
</file>