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обработка графических информационных объектов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в цифре проходит путь от создания до вывода на экран или печать.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графика стала обязательной частью информатики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интерфейсы, карты и инфографика окружают нас ежедневно. Изображения передают смысл быстрее текста, поэтому важны цифровая грамотность, проекты и понимание, как формат, качество и размер файла влияют на результат.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графического информационного объекта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информационный объект — это изображение, в котором визуальная информация закодирована в цифровом виде. Оно может быть статичным или представлять отдельные кадры и элементы.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важны метаданные: дата создания, автор, параметры камеры или сведения о том, в какой программе файл был обработан. Они помогают организовать хранение и поиск изображений.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определяют, как объект будет выглядеть: разрешение, размеры в пикселях, цветовая модель, глубина цвета, степень сжатия и наличие прозрачности. От этих параметров зависит качество и «вес» файла.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Растровая и векторная графика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Растровая графика: пиксели и фотографии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Растровая графика состоит из отдельных пикселей. Она особенно удобна для фотографий, мягких теней и плавных градиентов, потому что каждый пиксель хранит информацию о цвете. При сильном увеличении возможна потеря четкости.
</a:t>
            </a:r>
            <a:endParaRPr lang="en-US" sz="99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Векторная графика: линии, кривые и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Векторная графика описывает изображение математически: линиями, кривыми и фигурами. Поэтому при масштабировании она сохраняет контуры и читаемость. Форматы, как правило, поддерживают это различие: SVG и PDF часто используют для векторных элементов.
</a:t>
            </a:r>
            <a:endParaRPr lang="en-US" sz="9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694" y="2047675"/>
            <a:ext cx="4865912" cy="242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графических форматов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формата зависит от того, что именно нужно сохранить: качество, прозрачность, анимацию или удобство редактирования.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важны прозрачность и четкие границы — чаще выбирают PNG; для масштабируемых схем и логотипов — SVG; для документов и печати нередко удобен PDF.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характеристикам форматов, указанных в исходном описании
</a:t>
            </a:r>
            <a:endParaRPr lang="en-US" sz="6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изображений в цифровой среде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доли графики объясняется распространением смартфонов и соцсетей, где визуальный контент стал основным способом передачи информации.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чисел из конкретного исследования видно направление: чем выше разрешение и «визуальная нагрузка», тем важнее оптимизация форматов и сжатия.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тренда: общее описание из задания; значения по годам даны как условный индекс (иллюстрация)
</a:t>
            </a:r>
            <a:endParaRPr lang="en-US" sz="5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экрана и обработки графики глубина цвета напрямую влияет на плавность градиентов и точность оттенков в изображении.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из исходного описания: 24 бита дают около 16,7 миллиона оттенков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16,7 млн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примерно оттенков обеспечивает 24-битная глубина цвета при кодировании каналов, что важно для реалистичных изображений.
</a:t>
            </a:r>
            <a:endParaRPr lang="en-US" sz="19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цикл обработки графического объекта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изображения → создание/импорт → параметры → редактирование → эффекты → сохранение → публикация или архив.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изображений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операции включают кадрирование, поворот, изменение размера, отражение и коррекцию параметров. Обычно сюда относят яркость, контраст, насыщенность и баланс белого — для «приведения» картинки к нужному виду.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необходимости применяют инструменты удаления шумов и локальной ретуши. Они выравнивают нежелательные артефакты и улучшают читаемость, например на скриншотах или сканах для школьных проектов.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более сложным техникам относят работу со слоями и масками, а также выделение отдельных областей. Это помогает менять конкретные элементы, не разрушая исходные детали изображения.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позволяет исправлять недостатки снимков и собирать составные изображения. В учебной работе это особенно полезно: удобно создавать коллажи, иллюстрации для презентаций и понятные схемы.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сжатия на размер и качество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файл уменьшается, ускоряются загрузка и передача данных. Однако при сжатии с потерями страдают мелкие детали и могут появляться визуальные дефекты.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задача — подобрать компромисс: сохранить приемлемое качество и добиться нужного объема для сети или хранения.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смыслу исходного описания; численные значения даны как условная шкала, чтобы показать тенденцию
</a:t>
            </a:r>
            <a:endParaRPr lang="en-US" sz="5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без потерь сохраняет исходные данные изображения неизменными, поэтому идеально подходит для чертежей, схем, логотипов и скриншотов, где важны резкие границы и точность линий.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с потерями уменьшает размер сильнее, но часть информации удаляется необратимо; из‑за этого страдают мелкие детали и текст, поэтому его рационально применять к фотографиям и похожим реалистичным сюжетам.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JPEG обычно выбирают для снимков благодаря балансу качества и размера, а PNG — для графики с прозрачностью и четкими контурами, где требуется корректное отображение без «мыла» и размытий.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сжатия графики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компьютерной графики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растровой и цифровой живописи часто используют Adobe Photoshop и GIMP, а для векторной графики — CorelDRAW, Inkscape и Illustrator. В 3D-графике применяют Blender, Maya и Cinema 4D, чтобы моделировать и визуализировать сцены.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редакторы позволяют работать слоями, настраивать фильтры, точно управлять цветом, выделять области и редактировать текстовые элементы. Большинство программ поддерживают экспорт в разные форматы, что помогает подбирать решение под задачу.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5169" y="1318200"/>
            <a:ext cx="6613662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применения графической обработки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медицина, инженерия, маркетинг и индустрии развлечений используют графику по‑разному, но везде ценят наглядность, точность и скорость восприятия.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обработка особенно полезна там, где требуется либо точное представление данных, либо выразительная подача визуальной информации в ограниченное время.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учебному курсу компьютерной графики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графического файла и нагрузка на память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разрешение, глубина цвета и число дополнительных каналов (например, альфа), тем сильнее растут требования к оперативной памяти и времени обработки при редактировании.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материалов к урокам и публикации важно заранее оценивать размер: выбор формата и наличие альфа-канала заметно меняют нагрузку, особенно на слабых устройствах.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организации изображений; точные доли зависят от формата, настроек сохранения и содержания.
</a:t>
            </a:r>
            <a:endParaRPr lang="en-US" sz="5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7751" y="2362487"/>
            <a:ext cx="1503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8476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обработка в мобильных и облачных сервисах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на телефоне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часто улучшают снимки «в один тап»: выравнивают экспозицию, применяют фильтры и помогают вырезать объекты. Удобный экспорт облегчает публикацию в соцсетях.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Облачное редактирование и 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 дают совместную работу, синхронизацию между устройствами и резервное копирование. Это снижает риск потери файлов и упрощает доступ к проектам из дома и школы.
</a:t>
            </a:r>
            <a:endParaRPr lang="en-US" sz="947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Согласованность версии проекта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синхронизации можно продолжать редактирование на другом устройстве без ручного переноса. Сервисы сохраняют историю изменений и помогают держать один «исходник» под контролем.
</a:t>
            </a:r>
            <a:endParaRPr lang="en-US" sz="9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авторские права при работе с графикой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 при использовании изображений в учебных и публичных материалах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1836742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графики и типичные ошибки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разрешение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исходный размер слишком мал, при увеличении изображение выглядит размытым. Это ухудшает читаемость текста на схемах и делает интерфейсы «нечеткими» даже после простой обработки.
</a:t>
            </a:r>
            <a:endParaRPr lang="en-US" sz="988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цветовой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неверно выбрать цветовую модель для последующей печати или вывода, оттенки могут «уехать» и визуально исказить смысл. Это особенно важно для картинок с брендированными цветами.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сильное сжатие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Агрессивное сжатие может порождать блоки, шумы и потерю мелких деталей. Особенно заметно это на диаграммах, шрифтах и участках с плавными градиентами.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Деформация при масштабировании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Масштабирование без сохранения пропорций приводит к искажению объекта: круг становится овалом, геометрия схем — некорректной. Для учебных материалов это снижает точность восприятия.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Аппаратные ресурсы, влияющие на обработку графики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с фильтрами и 3D значимость видеокарты возрастает, а при больших проектах растет потребность в памяти для кэширования текстур и слоев.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работа «тормозит», обычно помогает диагностика: для рендеринга и эффектов важнее GPU, а для объема проектов — достаточный объем ОЗУ и быстрый накопитель.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закономерности производительности; точные значения зависят от задач и конкретной конфигурации ПК.
</a:t>
            </a:r>
            <a:endParaRPr lang="en-US" sz="5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с изображениями пригодится при создании презентаций, инфографики, плакатов и электронных открыток. Графика помогает сделать материал наглядным и структурированным, а не просто «картинками рядом с текстом».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графической обработки для школьника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расширяются на другие предметы: в математике и физике полезны схемы и визуализация процессов, в истории — карты и иллюстрации, в технологии — чертежи и эскизы. В проектной деятельности это становится инструментом объяснения.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обработка повышает цифровую компетентность: вы учитесь выбирать формат, сохранять пропорции, контролировать читаемость и качество. В результате материалы выглядят профессионально и точнее передают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как универсальный цифровой язык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обработка графических информационных объектов объединяет кодирование, редактирование, сжатие, хранение и передачу изображений. Выбор формата и алгоритма определяется типом графики, качеством и допустимым размером файла.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2026-05-13T19:02:10Z</dcterms:created>
  <dcterms:modified xsi:type="dcterms:W3CDTF">2026-05-13T19:02:10Z</dcterms:modified>
</cp:coreProperties>
</file>