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Михайлович Карамзин: писатель, историк, реформатор литературного языка
</a:t>
            </a:r>
            <a:endParaRPr lang="en-US" sz="255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историк и обновитель русской прозы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XVIII–XIX веков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работал в эпоху перемен: менялись вкусы дворянства, литературные правила и отношение к Европе. Именно тогда в литературе особенно ценили личные чувства, живой язык и интерес к истории своей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образование Карамзина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родился 1 декабря 1766 года в Симбирской губернии в дворянской семье.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поместье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научился читать, много времени проводил с книгами и постепенно увлёкся историей.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Карамзин слушал лекции в университетском пансионе и познакомился с литературной средой.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и образование подготовили его к будущей писательской и исторической работе.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и книга «Письма русского путешественника»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1789–1790 годах Карамзин увидел разные страны Европы и внимательно наблюдал их города, театры, музеи и повседневную жизнь. Эти впечатления расширили его взгляд на культуру.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поездки выросла книга «Письма русского путешественника». В ней личные переживания автора соединены с описанием людей, природы и европейского уклада.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в творчестве Карамзина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чувства главным предметом литературы: для него важны искренность, сострадание и тонкие переживания героя, а не только события и поступки.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повестях герои сталкиваются с любовью, утратой, надеждой и разочарованием. Так литература стала ближе к внутреннему миру человека.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«Бедная Лиза» и «Наталья, боярская дочь» показали, что интересной может быть судьба обычного человека, а не только исторического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развивались одновременно и взаимно усиливали друг друга.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оставил заметный след сразу в нескольких областях, но особенно сильно повлиял на прозу, язык и историческое мышление.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основным видам деятельности Карамзина; точные количественные данные не требуются.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Карамзина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обновил русский литературный язык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стремился сделать прозу легче для чтения: он убирал тяжёлые книжные обороты, сокращал длинные фразы и приближал письменную речь к живой, разговорной интонации.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ему в литературе укрепились слова и выражения, которые раньше звучали непривычно: «трогательный», «влюблённость», «промышленность», «будущность». Его стиль стал образцом для писателей XIX 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книги Карамзина расширяли возможности русской литературы.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произведений открыло для русской литературы новые темы, жанры и способы разговора с читателем.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публикаций Н. М. Карамзина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Карамзина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 как повесть о чувствах и нравственном выборе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трагическая любовь крестьянской девушки Лизы и дворянина Эраста. Карамзин показывает, как сильно чувства могут влиять на судьбу человека.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получает социальное неравенство: герои принадлежат к разным слоям общества, и это делает их историю особенно драматичной.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вызывает у читателя сочувствие к Лизе и заставляет задуматься о ответственности за чужие чувства и поступки.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это был новый тип героини: не сказочный персонаж и не историческая фигура, а простая девушка с живыми переживаниями.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работал над «Историей государства Российского»
</a:t>
            </a:r>
            <a:endParaRPr lang="en-US" sz="2203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историческим трудом показывает, как Карамзин превращал источники в связный рассказ.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 и её место в русской культуре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впервые сделал историю России большой литературной книгой для широкого читателя. Его изложение соединяло точность фактов, выразительный язык и интерес к судьбам людей, а не только к датам и сражениям.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охватил путь Руси и России от древности до начала XVII века. Для современников он стал главным обзором отечественного прошлого и долго определял, как образованные люди представляли историю страны.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книге придавали живые характеристики князей, царей и народных событий. Благодаря этому историческое сочинение Карамзина воспринималось не как сухая хроника, а как цельный рассказ о развитии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не ограничивался перечислением событий: он показывал, как исторические решения связаны с характером людей и состоянием 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Карамзина — история страны держится на власти, единстве и нравственном выборе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содержания «Истории государства Российского» Н. М. Карамзина (1803–1826)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исторического труда Карамзина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 Александр I: взгляд на государство и реформы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«Записке о древней и новой России» Карамзин обращался к Александру I как к государственному деятелю, которому важны историческая память и устойчивость порядка. Он предупреждал против слишком быстрых перемен.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считал, что реформы должны опираться на опыт прошлого, а не разрушать сложившиеся основы. Его позиция стала заметным участником политических споров начала XIX века и показала Карамзина как мыслителя.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 главные этапы его жизни и творчества.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Карамзина связана с тремя главными направлениями: литературой, историей и обновлением русского языка.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публикаций Н. М. Карамзина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Николая Карамзина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связанные с языковым наследием Карамзина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ясность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прозу более простой и естественной. Он отказался от тяжёлых книжных оборотов, чтобы текст звучал живо и был понятен образованному читателю.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
</a:t>
            </a:r>
            <a:pPr algn="ctr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помог закрепить слова, связанные с переживаниями человека: «трогательный», «влюблённость», «будущность». Так литература стала точнее передавать внутренний мир героя.
</a:t>
            </a:r>
            <a:endParaRPr lang="en-US" sz="1259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литературная норма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приблизил письменную речь к разговорной, но сохранил её культурный уровень. Именно поэтому его опыт стал образцом для русской прозы XIX века.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словаря
</a:t>
            </a:r>
            <a:pPr algn="ctr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языке укрепились и более общие слова, например «промышленность» и «сосредоточить». Они показывают, как писатель расширял выразительные возможности русского языка.
</a:t>
            </a:r>
            <a:endParaRPr lang="en-US" sz="12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спорили о языке Карамзина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менял норму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 Карамзина не всем казались удачными. Одни считали его язык слишком свободным, другие видели в нём необходимое обновление. Спор помог русской прозе быстрее развиваться.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письма повлияла на Жуковского, Батюшкова и молодого Пушкина. От Карамзина усилились ясность фразы, музыкальность речи и внимание к чувствам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заметно не только в книгах, но и в самом способе говорить о человеке, прошлом и гражданской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объединил художественное слово, историческое знание и культурное обновление, повлияв сразу на несколько областей.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творческому наследию Н. М. Карамзина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Карамзина на русскую культуру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Карамзин остаётся важным для школьного изучения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Карамзина можно увидеть, как в русской литературе появились живые чувства, тонкие переживания и интерес к обычному человеку. Это помогает понять переход к новой прозе.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показывают, что язык литературы может становиться яснее, точнее и ближе к читателю. Для школьника это хороший пример того, как писатель влияет на развитие целого языка.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 учит связывать события прошлого с судьбой страны и человека. Карамзин помогает увидеть, что литература может объяснять не только чувства, но и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Карамзина в культуре и школьной памяти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 и образ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Карамзин выглядит как человек своего времени: спокойный, собранный, внимательный. Такие изображения помогают представить не только внешность писателя, но и атмосферу дворянской культуры конца XVIII — начала XIX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первые издания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рукописи и первые книги Карамзина позволяют увидеть, как создавались его тексты. По ним можно проследить путь от авторской записи до печатного издания и понять, насколько трудной была работа над историческим сочинением.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бережёт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«Истории государства Российского» напоминают, что труд Карамзина стал частью культурной памяти страны. Его читают в школе, изучают в музеях и используют как важный источник для разговора о развитии русской словесности.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Карамзин: писатель, историк, реформатор языка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показал, что литература, история и язык могут развиваться вместе. Он изменил русскую прозу, сделал прошлое страны ближе к читателю и оставил наследие, которое важно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2026-05-19T04:02:44Z</dcterms:created>
  <dcterms:modified xsi:type="dcterms:W3CDTF">2026-05-19T04:02:44Z</dcterms:modified>
</cp:coreProperties>
</file>