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индустриализации: основные изменения 1850–1914 гг.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стремительных перемен в промышленности, науке и обществе мира.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её влияние на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машиностроение, транспорт и связь радикально изменили экономику и повседневную жизнь. Рост производства вызвал массовую урбанизацию и изменения в карьере миллионов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индустриальные державы мира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первой начала промышленную революцию благодаря развитию текстильной и металлургической промышленности. Британская империя также стала центром мировой торговли и инвестиционного капитала.
</a:t>
            </a:r>
            <a:endParaRPr lang="en-US" sz="729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первопроходец индустрии
</a:t>
            </a:r>
            <a:endParaRPr lang="en-US" sz="969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Объединённая Германия быстро превратилась в центр производства стали и химикатов. Тут развивались науки и технологии, что обеспечило стране мощный промышленный рывок.
</a:t>
            </a:r>
            <a:endParaRPr lang="en-US" sz="781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промышленный гигант Европы
</a:t>
            </a:r>
            <a:endParaRPr lang="en-US" sz="917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интенсивно развивали железные дороги и массовое производство. Богатые природные ресурсы и приток иммигрантов ускорили рост экономики и урбанизацию.
</a:t>
            </a:r>
            <a:endParaRPr lang="en-US" sz="852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— молодой индустриальный лидер
</a:t>
            </a:r>
            <a:endParaRPr lang="en-US" sz="1084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сохраняла сильные позиции в машиностроении и производстве потребительских товаров. Активно развивались науки, образование и инженерные школы.
</a:t>
            </a:r>
            <a:endParaRPr lang="en-US" sz="852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— промышленное и культурное влияние
</a:t>
            </a:r>
            <a:endParaRPr lang="en-US" sz="9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угля к нефти и электричеству открыл мощный потенциал для производства. Электрическая энергия позволила создать эффективные заводы и транспорт.
</a:t>
            </a:r>
            <a:endParaRPr lang="en-US" sz="716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энергии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машиностроения обеспечил выпуск средств производства и техники. Химическая промышленность начала производить новые материалы и удобрения.
</a:t>
            </a:r>
            <a:endParaRPr lang="en-US" sz="753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машиностроения и химии
</a:t>
            </a:r>
            <a:endParaRPr lang="en-US" sz="1087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автомобиля и распространение электричества изменили образ жизни и транспорт. Появление крупных предприятий стало основой экономического роста.
</a:t>
            </a:r>
            <a:endParaRPr lang="en-US" sz="686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электротехника
</a:t>
            </a:r>
            <a:endParaRPr lang="en-US" sz="1275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технологической революции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сборники, 1914 г.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продукции: динамика 1850–1913 гг.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экспорта отражает быструю индустриализацию США и Германии, уступая Великобритании.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смену индустриальных лидеров и усиление мировой конкуренции.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изобретения Второй промышленной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новые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изобретённый Александром Беллом в 1876 году, и двигатель внутреннего сгорания Готтлиба Даймлера в 1885 г. открыли эпоху новых технологий. Изобретение автомобиля Карлом Бенцом в 1886 году изменило транспорт.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массового производства стали по методу Бессемера дало основу для строительства и машиностроения. Новые материалы, такие как цемент и пластмассы, расширили возможности промышленности и связи.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индустриализации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объёмы значительно выросли, обеспечив товары для растущего населения и экспорта.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себестоимости производства способствовало росту ассортимента и доступности продукции для различных слоёв населения.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числа трудовых мест и специализация повысили эффективность работы и стимулировали занятость.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крупные корпорации, такие как американская компания Карнеги и немецкая фирма Крупп, доминировавшие в своих секторах.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населения и промышленных статистик 1870–1910 гг.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занятости: сельское хозяйство vs.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занятых в промышленности отражает переход к индустриальной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ведущих стран радикально менялись, сдвигаясь в сторону урбанизации и новых отраслей.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Железнодорожное строительство и транспортное развитие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Германия обладала 63 тыс. км железных дорог, США — более 400 тыс. км, что обеспечивало быструю доставку грузов и пассажиров.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железнодорожной сети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стимулировало рост пригородов, появление электротрамваев и первых систем метро, улучшая городской облик и мобильность.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городскую инфраструктуру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социальные изменения в США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промышленность США выросла в шесть раз. Генри Форд внедрил поточное производство автомобилей в 1908 году, что сделало машины доступнее.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и новые технологии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Чикаго, Детройт и Нью-Йорк стремительно росли благодаря приезду рабочих из сельской местности и иммигрантов в поисках работы и лучшей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Бурный рост городов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 году США занимали первое место в мире по выпуску стали, электроэнергии и сельхозмашин, укрепляя статус крупной индустриальной державы.
</a:t>
            </a:r>
            <a:endParaRPr lang="en-US" sz="998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мирового лидерства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Германии: 1871–1913 гг.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в 1871 году Германия быстро стала индустриальной державой, доминируя в Европе по производству стали и химической продукции. Быстро развивалась железнодорожная сеть, обеспечивая эффективную транспортировку товаров.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промышленности, такие как Альфред Крупп и Карл Бош, внесли вклад в укрепление экономики. К 1913 году страна производила 18 миллионов тонн стали, экспортируя продукцию по всему миру и развивая научные центры.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изменения в Великобритании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принесла Великобритании конкуренцию со стороны США и Германии, что замедлило ее промышленный рост, но Лондон сохранил статус мирового финансового центра.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увеличила импорт сырья и продовольствия для поддержания промышленности, продолжая экспортировать текстиль, локомотивы и корабли, укрепляя свои позиции на международных рынках.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вызовы, Британская империя контролировала крупнейшую колониальную территорию, что обеспечивало источники ресурсов и рынки сбыта до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колониальным владениям, 1914 год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и колониальные империи: масштаб экспансии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державы активно захватывали колонии в Азии и Африке для обеспечения сырьём и расширения рынков сбыта продукции.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колониальные территории способствовали экономической мощи держав и усиливали международное соперничество в начале XX века.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новые классы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среднего класса включало инженеров, учителей и чиновников, которые способствовали развитию образования и управлению, изменяя традиционную социальную иерархию.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экономике привели к формированию буржуазии, контролировавшей промышленный капитал, и рабочего класса, занятых на заводах. Возникновение профсоюзов стало ответом на потребность защиты прав трудящихся.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 году Лондон превысил 7 миллионов жителей, а в Берлине проживало более 2 миллионов. Это вызвало перенаселенность и необходимость расширения городской инфраструктуры.
</a:t>
            </a:r>
            <a:endParaRPr lang="en-US" sz="633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Взрывной рост населения в мегаполисах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строительство жилых районов не всегда сопровождалось соблюдением санитарных норм, что приводило к ухудшению условий жизни и распространению заболеваний.
</a:t>
            </a:r>
            <a:endParaRPr lang="en-US" sz="639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санитарии и жилья
</a:t>
            </a:r>
            <a:endParaRPr lang="en-US" sz="1276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трамваев, метро и первых автомобилей значительно улучшило мобильность жителей, стимулируя экономическое и социальное развитие городов.
</a:t>
            </a:r>
            <a:endParaRPr lang="en-US" sz="71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городского транспорта
</a:t>
            </a:r>
            <a:endParaRPr lang="en-US" sz="1181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вызовы урбанизации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 и движение за права
</a:t>
            </a:r>
            <a:endParaRPr lang="en-US" sz="2783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 год — Расширение избирательного права в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увеличила число мужчин с правом голоса, что стало важным шагом к более демократическому обществу.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1870-1880-е гг. — Социальные реформы в Германии
</a:t>
            </a:r>
            <a:pPr algn="l" indent="0" marL="0">
              <a:lnSpc>
                <a:spcPct val="130040"/>
              </a:lnSpc>
              <a:buNone/>
            </a:pPr>
            <a:r>
              <a:rPr lang="en-US" sz="56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Бисмарк ввел пенсии и страхование, улучшая условия жизни рабочих и снижая социальное напряжение.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Женские суффражистские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Великобритании, США и Франции женщины стали активно бороться за равные политические права и участие в выборах.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рабочих партий и профсоюзов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объединялись для защиты своих интересов, что усиливало социальное и политическое влияние трудящихся классов.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культура индустриальной эпохи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массовой прессы и появление театров и кино обогатили культурный ландшафт, сделав информацию и развлечения доступнее для большинства.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начального образования в Германии и Англии повысило уровень грамотности до 85–90% к началу XX века, открывая возможности для социализации и развития.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общества, библиотеки и музеи стали центрами культурной жизни, способствуя распространению новых знаний и идей среди широких слоев населения.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конкуренция и политические кризисы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 год — Создание Тройственного союза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Австро-Венгрия и Италия объединились для взаимной военной поддержки, усиливая значимость блоков в международных отношениях.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 год — Формирование Антанты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Франция и Великобритания заключили союз, направленный на противостояние Тройственному союзу и защиту своих интересов.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Рост национализма и милитаризация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соперничества, гонка вооружений и конфликт за колонии стали источниками напряжённости, приближая мир к Первой мировой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индустриального прорыва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превратились в центры экономической и культурной жизни, формируя новые социальные связи и разнообразие профессий.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улучшил условия жизни и продуктивность, однако социальное неравенство и рабочие проблемы оставались актуальными вызовами.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экономики расширила торговлю и межплеменные связи, стимулируя международное взаимодействие и конфликты.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образования и науки стал фундаментом для технологического развития и социального прогресса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эпохи индустриализации: заложены основы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1850–1914 годов преобразил индустриальные страны, породив экономический рост, урбанизацию и социальные перемены. Наследие этой эпохи продолжает формировать наши технологии, культуру и общество.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2026-05-11T00:08:01Z</dcterms:created>
  <dcterms:modified xsi:type="dcterms:W3CDTF">2026-05-11T00:08:01Z</dcterms:modified>
</cp:coreProperties>
</file>