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система взаимосвязанных регионов
</a:t>
            </a:r>
            <a:endParaRPr lang="en-US" sz="3006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единая взаимосвязанная система природы, населения и хозяйства.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объясняет устройство мира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показывает, почему регионы Земли различаются по природным условиям, населению, хозяйству и политическому положению, а также как карты и статистика помогают это сравнивать.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149,6 млн км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среднее расстояние от Земли до Солнца, определяющее условия жизни на планете.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расстояние, вместе с наклоном оси, делает Землю пригодной для жизни и обеспечивает смену сезонов.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данные; школьный курс географии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океаны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Евразийский массив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крупнейшую по площади сушу, множество государств и большую часть населения Северного полушария, поэтому именно здесь особенно заметны природные и культурные контрасты.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резко асимметрична: большую часть занимает Мировой океан, а суша образует материки, острова и архипелаги, на которых сосредоточена основная хозяйственная деятельность.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мира показывает соседство равнин, горных систем, островных дуг и океанических впадин, что влияет на расселение людей, транспорт и освоение ресурсов.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океаны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превосходит остальные по площади и глубине, а Атлантический и Индийский океаны особенно важны для морских путей, связывающих континенты и рынки.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по регионам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населения особенно велика в Южной и Восточной Азии, где сосредоточены крупнейшие государства и крупнейшие агломерации.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заселен крайне неравномерно: Азия доминирует, а Африка задает будущий рост, тогда как Европа и Восточная Азия стареют.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обобщенные оценки по регионам мира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99" y="3054521"/>
            <a:ext cx="2805113" cy="1679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природные зоны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59644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задает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природных зон начинается с климата: температура и увлажнение определяют, какие ландшафты могут сформироваться на данной территории и насколько они будут устойчивыми.
</a:t>
            </a:r>
            <a:endParaRPr lang="en-US" sz="1068" dirty="0"/>
          </a:p>
        </p:txBody>
      </p:sp>
      <p:sp>
        <p:nvSpPr>
          <p:cNvPr id="15" name="Text 3"/>
          <p:cNvSpPr txBox="1"/>
          <p:nvPr/>
        </p:nvSpPr>
        <p:spPr>
          <a:xfrm>
            <a:off x="3414398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и сухие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экваториальных широтах развиваются влажные леса, а в тропиках широко распространены саванны и пустыни; различия между ними связаны прежде всего с количеством осадков.
</a:t>
            </a:r>
            <a:endParaRPr lang="en-US" sz="1054" dirty="0"/>
          </a:p>
        </p:txBody>
      </p:sp>
      <p:sp>
        <p:nvSpPr>
          <p:cNvPr id="16" name="Text 4"/>
          <p:cNvSpPr txBox="1"/>
          <p:nvPr/>
        </p:nvSpPr>
        <p:spPr>
          <a:xfrm>
            <a:off x="622557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широтах чаще встречаются смешанные и хвойные леса, степи и лесостепи. Здесь обычно сочетаются сравнительно благоприятные условия для земледелия и плотного расселения.
</a:t>
            </a:r>
            <a:endParaRPr lang="en-US" sz="1039" dirty="0"/>
          </a:p>
        </p:txBody>
      </p:sp>
      <p:sp>
        <p:nvSpPr>
          <p:cNvPr id="17" name="Text 5"/>
          <p:cNvSpPr txBox="1"/>
          <p:nvPr/>
        </p:nvSpPr>
        <p:spPr>
          <a:xfrm>
            <a:off x="604356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широты
</a:t>
            </a:r>
            <a:pPr algn="l" indent="0" marL="0">
              <a:lnSpc>
                <a:spcPct val="100000"/>
              </a:lnSpc>
              <a:buNone/>
            </a:pPr>
            <a:r>
              <a:rPr lang="en-US" sz="4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полярных и субполярных областях господствуют тундра и арктические пустыни. Низкие температуры, вечная мерзлота и короткое лето резко ограничивают хозяйственное освоение.
</a:t>
            </a:r>
            <a:endParaRPr lang="en-US" sz="1078" dirty="0"/>
          </a:p>
        </p:txBody>
      </p:sp>
      <p:sp>
        <p:nvSpPr>
          <p:cNvPr id="18" name="Text 6"/>
          <p:cNvSpPr txBox="1"/>
          <p:nvPr/>
        </p:nvSpPr>
        <p:spPr>
          <a:xfrm>
            <a:off x="6231978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природные зоны сменяются по мере подъема, поэтому даже в одной широтной зоне можно встретить несколько природных комплексов, различающихся условиями жизни и использования.
</a:t>
            </a:r>
            <a:endParaRPr lang="en-US" sz="9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400" y="1611696"/>
            <a:ext cx="4544845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по площади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стран показывает, что размеры территории не совпадают автоматически с численностью населения или уровнем развития.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 площади государства расположены в разных частях мира, но их экономический уровень и заселенность заметно различаются.
</a:t>
            </a:r>
            <a:endParaRPr lang="en-US" sz="87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превысила численность населения Земли в 2022 году.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продолжается, но его темпы уже различаются по регионам: одни страны быстро молодеют, другие сталкиваются со старением и снижением рождаемости.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демографического перехода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упорядочить различия между странами по уровню рождаемости, смертности и возрастной структуре населения.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стадия, тем медленнее прирост и тем заметнее старение населения; ранние стадии характерны для стран с более молодой демографией.
</a:t>
            </a:r>
            <a:endParaRPr lang="en-US" sz="82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географическая модель демографического перехода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урбанизация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рабочие места, транспорт, университеты, научные центры, банки и торговлю, поэтому они становятся узлами обмена информацией и инновациями.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городским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городах живет уже более половины человечества, а рост городского населения остается одной из самых заметных тенденций современного мира.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усиливаются пробки, загрязнение воздуха, дефицит доступного жилья, нехватка воды и нагрузка на инфраструктуру, что требует грамотного управления развитием.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растут мегаполисы Азии и Америки. Токио, Дели, Шанхай, Мехико, Сан-Паулу и Нью-Йорк входят в число крупнейших городских центров.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их неравномерность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неравномерно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полезных ископаемых, воды, лесов и плодородных земель сосредоточены в разных частях планеты крайне неравномерно. Поэтому возможности развития стран зависят не только от площади территории, но и от ее ресурсного потенциала.
</a:t>
            </a:r>
            <a:endParaRPr lang="en-US" sz="989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месторождения нефти и газа находятся в странах Персидского залива, России, США, Канаде и Венесуэле. Именно такие районы играют особую роль в мировой энергетике, экспортных потоках и ценообразовании на сырьевые товары.
</a:t>
            </a:r>
            <a:endParaRPr lang="en-US" sz="1034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Северной Африки, Ближнего Востока и Центральной Азии нехватка пресной воды сдерживает сельское хозяйство, промышленность и рост городов. Водный дефицит становится важным фактором экономических и социальных ограничений.
</a:t>
            </a:r>
            <a:endParaRPr lang="en-US" sz="1034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истощения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почв, вырубка лесов и сокращение рыбных запасов ослабляют продовольственную безопасность и повышают экологические риски. Рациональное природопользование становится необходимым условием долгосрочного развития.
</a:t>
            </a:r>
            <a:endParaRPr lang="en-US" sz="9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мировая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 ресурсов и труда к производству, обмену и включению стран в международное разделение труда.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66121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крупнейшими экономиками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лидерство в мировой экономике определяется не одним показателем, а сочетанием масштаба, технологий и отраслевой структуры.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экономики сочетают большой внутренний рынок и развитую специализацию, но их отраслевые профили заметно различаются.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Всемирный банк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политической карте насчитывается более 190 признанных государств, а также территории с особым статусом и зависимые владения. Их границы и состав менялись под влиянием войн, деколонизации и реформ.
</a:t>
            </a:r>
            <a:endParaRPr lang="en-US" sz="8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отличаются формой правления и устройством: среди них есть республики, монархии и федерации. Эти различия влияют на распределение полномочий, управление территориями и характер политической системы.
</a:t>
            </a:r>
            <a:endParaRPr lang="en-US" sz="809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созданная в 1945 году, играет ключевую роль в поддержании международного сотрудничества и безопасности. Ее деятельность дополняют региональные объединения, которые регулируют экономические и политические связи.
</a:t>
            </a:r>
            <a:endParaRPr lang="en-US" sz="809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не остается неизменной: распад империй, объединения государств и новые интеграционные процессы регулярно меняют положение стран. Поэтому карта мира отражает не только географию, но и историю.
</a:t>
            </a:r>
            <a:endParaRPr lang="en-US" sz="809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мировой торговли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торговли показывает, что страны обмениваются не только товарами, но и знаниями, технологиями и услугами, которые все сильнее влияют на мировые связи.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машин, оборудования и услуг подтверждает переход мировой торговли от сырьевой модели к более сложной и технологичной.
</a:t>
            </a:r>
            <a:endParaRPr lang="en-US" sz="85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торговая организация, последние доступные обобщенные данные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которые соединяют континенты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 языковые семьи образуют огромные пространства, где миллионы людей говорят на родственных языках. Индоевропейская, сино-тибетская и афразийская семьи объединяют страны и регионы, но внутри каждой сохраняются местные особенности произношения, письменности и традиций общения.
</a:t>
            </a:r>
            <a:endParaRPr lang="en-US" sz="908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в деталях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видна не только в музеях, но и в обычной жизни: в одежде, кухне, архитектуре, праздниках и правилах поведения. Именно такие детали помогают понять, как разные народы приспосабливались к природным условиям и собственной исторической судьбе.
</a:t>
            </a:r>
            <a:endParaRPr lang="en-US" sz="1018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через разнообразие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человечество связано общими ценностями, опытом труда и стремлением к сохранению памяти о прошлом. Разнообразие культур не разделяет мир, а делает его более богатым и позволяет лучше понять взаимное влияние обществ.
</a:t>
            </a:r>
            <a:endParaRPr lang="en-US" sz="1024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человечества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922" y="3090836"/>
            <a:ext cx="2730700" cy="16933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98350" y="1815600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парниковых газов усиливает потепление и делает погоду менее устойчивой. Это проявляется в засухах, сильных ливнях, таянии льда и повышении уровня Мирового океана.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98350" y="3586751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и деградация почв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Нерациональное землепользование, перевыпас и эрозия снижают плодородие земель. В результате сокращаются урожаи и усиливается давление на продовольственные системы.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264400" y="1815600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 воды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транспорт и бытовые отходы ухудшают качество воздуха, рек и океана. Последствия затрагивают здоровье людей, состояние экосистем и условия жизни в крупных городах.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129368" y="3586751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ослабляет устойчивость природных комплексов и делает экосистемы более уязвимыми. Сохранение биоразнообразия важно как для природы, так и для будущего хозяйства.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6130450" y="1815600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лесных массивов уменьшает способность природы поглощать углекислый газ и сохранять влагу. Одновременно теряются места обитания многих видов растений и 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идее баланса между экономическим ростом, социальной справедливостью и охраной окружающей среды.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мира по ключевым признакам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регионы различаются не только размерами населения, но и типом хозяйства, уровнем урбанизации и ролью в мировой экономике.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определяются сочетанием демографии, исторического развития и степени включенности в мировое хозяйство.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национальные статистические службы, обобщение школьного курса географии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единая и неоднородная система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мир объединен торговлей, миграцией и информационными потоками, но остается крайне неравномерным по ресурсам, населению и уровню развития. Понимание этих контрастов помогает видеть глобальные проблемы и искать взвешенные решения.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2026-06-03T02:59:59Z</dcterms:created>
  <dcterms:modified xsi:type="dcterms:W3CDTF">2026-06-03T02:59:59Z</dcterms:modified>
</cp:coreProperties>
</file>