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государство: система взаимного влияния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и экономика вместе формируют жизнь общества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связь стала ключевой для современного общества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не существует сам по себе: он нуждается в правилах, защите конкуренции и мерах против кризисов. История показала, что без участия государства экономика уязвима к безработице, неравенству и финансовым потрясениям.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 государство: разделение ролей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распределяет ресурсы через цены, спрос и предложение, а конкуренция заставляет продавцов и покупателей учитывать интересы друг друга и реагировать на изменения.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включается там, где рынок даёт сбой: при монополиях, внешних эффектах, нехватке общественных благ, информационной асимметрии и слишком резком имущественном расслоении.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нормы, защита собственности, исполнение договоров и единые правила ведения бизнеса создают предсказуемую среду, без которой устойчивое развитие экономики невозможно.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государства в экономике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устанавливает правовые рамки хозяйственной деятельности, следит за конкуренцией и защищает права собственности. Это снижает риски для бизнеса и граждан. 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и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поддерживает занятость, финансирует инфраструктуру, образование и социальную помощь. Дополнительно государство контролирует качество товаров, поддерживает науку и участвует в стратегических сферах.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доходов бюджета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налоговых поступлений обычно заметны НДС, налог на прибыль, НДФЛ, акцизы и таможенные пошлины.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устойчивых доходов бюджета формируют налоги: именно они обеспечивают регулярность финансирования государственных обязательств.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иллюстративные доли без привязки к конкретному бюджету.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Налоги: цена общественных благ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— это обязательные платежи граждан и организаций, которые позволяют государству финансировать армию, суды, школы, больницы, дороги и другие общественные услуги.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налоги связаны с доходами и имуществом, а косвенные включаются в цену товаров и услуг, поэтому их часто платит потребитель не напрямую, а через покупку.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налоговая система должна быть справедливой, понятной, удобной для уплаты и достаточной по доходам, чтобы государство могло выполнять свои обязанности без лишней нагрузки.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налоги и их экономический смысл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кто платит налог, с какой базы он взимается и как влияет на поведение людей и фирм.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по-разному воздействуют на спрос, потребление и инвестиции, поэтому налоговая политика всегда ищет баланс между доходами бюджета и экономическими стимулами.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налогообложения.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формирует бюджет и расходует средства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общем порядке бюджетного процесса и контроля за исполнением бюджета.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Дефицит, профицит и государственный долг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долга зависит от темпов роста экономики, процентных ставок, доверия инвесторов и того, насколько бюджет способен обслуживать обязательства без резкого урезания важных расходов.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возникает, когда расходы государства превышают доходы; профицит — когда доходов собирается больше, чем требуется на текущие обязательства и программы.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покрыть дефицит, государство может занимать средства, выпускать облигации и использовать другие финансовые инструменты, что приводит к росту государственного долга.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 безработица как макроэкономические ориентиры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как изменения деловой активности отражаются на ценах и занятости.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инфляции и безработицы часто указывает на напряжённость в экономике, поэтому оба показателя важны для оценки стабильности.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иллюстрация, без привязки к конкретной стране и периоду.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18792"/>
            <a:ext cx="282900" cy="25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Денежно-кредитная политика Центрального банка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Изменяя ключевую ставку, Центральный банк влияет на стоимость кредитов и доходность сбережений. Более высокая ставка охлаждает спрос, а более низкая поддерживает займы, инвестиции и потребление.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на рынке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и продажа ценных бумаг, а также управление ликвидностью помогают регулировать объём денег в банковской системе. Это позволяет сглаживать резкие колебания финансовых условий.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политики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денежно-кредитной политики — удерживать инфляцию под контролем и поддерживать устойчивость финансовой системы. Без ценовой стабильности сложно обеспечить предсказуемые условия для бизнеса и граждан.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Антимонопольная политика и защита конкуренции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конкуренция заставляет фирмы улучшать качество товаров, внедрять инновации и снижать издержки. Поэтому защита конкуренции важна не только для потребителей, но и для развития экономики в целом.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Антимонопольное регулирование препятствует ценовым сговорам, злоупотреблению доминирующим положением и недобросовестным практикам, которые ограничивают выбор потребителя и искусственно повышают цены на рынке.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расходы: приоритеты и эффекты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расходов государства и их экономическое значение.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на развитие дают долгосрочный эффект, а социальные и оборонные статьи обеспечивают текущую стабильность и безопасность.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государственных расходов по функциональным направлениям.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политика и перераспределение доходов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политика помогает смягчать различия в доходах и защищает людей, оказавшихся в трудной жизненной ситуации. Она особенно важна для семей с детьми, пенсионеров и безработных.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инструменты перераспределения — пенсии, пособия, субсидии, льготы и доступные государственные услуги. Они повышают доступность образования, медицины и культурных благ для широких групп населения.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социальная политика не сводится к раздаче выплат: она должна снижать бедность, не подрывая стимулы к труду и предпринимательству. Поэтому важно сочетать поддержку и адресность мер.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такой политики оценивают по уровню бедности, масштабам неравенства, доступности социальных услуг и общей устойчивости общества. Чем выше качество институтов, тем точнее работает перераспределение.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и факторы развития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зависит не только от объёма ресурсов, но и от их эффективного использования, качества управления и способности экономики быстро внедрять новые решения.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сочетание технологий, инвестиций и качественных институтов: именно оно обеспечивает устойчивый рост, а не краткосрочное увеличение выпуска.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факторов экономического роста на основе учебных моделей.
</a:t>
            </a:r>
            <a:endParaRPr lang="en-US" sz="7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реагирует на экономический кризис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антикризисных мер и последовательности их применения.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Государство, бизнес и граждане: интересы и конфликты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 стремится увеличить прибыль и сократить издержки, поэтому часто поддерживает более мягкое регулирование и предсказуемые налоги. Для компаний особенно важны стабильные правила и доступ к ресурсам.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ожидают рабочих мест, достойной оплаты труда и доступных товаров и услуг. Они чувствительны к росту цен, налоговой нагрузке и качеству государственных решений, влияющих на повседневную жизнь.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должно согласовывать эти интересы через законы, переговоры, общественный контроль и обратную связь. Его задача — сохранить баланс между экономической эффективностью, социальной справедливостью и устойчивостью системы.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как новая форма взаимодействия государства и общества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преимуществами возникают риски неравного доступа к технологиям, утечки данных и усиления влияния крупных платформ. Поэтому цифровизация требует защиты информации и контроля за справедливым доступом.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 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упрощают получение услуг, подачу заявлений, уплату налогов и оформление документов. Они сокращают очереди и делают взаимодействие с государством более прозрачным и быстрым.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риски активного государственного участия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мер государства, их пользы и возможных ограничений.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вмешательство необходимо, но его эффективность зависит от меры: чрезмерное давление может ослабить инициативу и увеличить нагрузку на бюджет.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инструментов экономической политики государства.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сильнее, когда государство действует разумно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государство не подменяет рынок, а создаёт для него правила, защищает общественные интересы и помогает преодолевать кризисы. Именно баланс свободы и регулирования обеспечивает рост, доверие и устойчивость.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2026-05-25T13:30:08Z</dcterms:created>
  <dcterms:modified xsi:type="dcterms:W3CDTF">2026-05-25T13:30:08Z</dcterms:modified>
</cp:coreProperties>
</file>