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are your favourite authors?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авторы, книги и причины, почему мы их запоминаем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любимые авторы важны на уроке английского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на английском помогает расширять словарь, замечать грамматику в контексте и лучше понимать живой язык. Для 9 класса особенно важны книги с понятным стилем, яркими героями и сюжетами, которые хочется обсуждать.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автора любимым для подростков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30" y="3732401"/>
            <a:ext cx="1066028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Запоминающиеся герои
</a:t>
            </a:r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легче полюбить автора, если его персонажи яркие, живые и вызывают эмоции. Герои, которые ошибаются, учатся и принимают решения, часто запоминаются надолго.
</a:t>
            </a:r>
            <a:endParaRPr lang="en-US" sz="2329" dirty="0"/>
          </a:p>
        </p:txBody>
      </p:sp>
      <p:sp>
        <p:nvSpPr>
          <p:cNvPr id="12" name="Text 3"/>
          <p:cNvSpPr txBox="1"/>
          <p:nvPr/>
        </p:nvSpPr>
        <p:spPr>
          <a:xfrm>
            <a:off x="1358266" y="4934943"/>
            <a:ext cx="1066028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и выразительный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читается легко, но при этом звучит интересно, читатель охотнее возвращается к книгам этого автора. Особенно ценятся фразы, которые помогают почувствовать настроение истории.
</a:t>
            </a:r>
            <a:endParaRPr lang="en-US" sz="2146" dirty="0"/>
          </a:p>
        </p:txBody>
      </p:sp>
      <p:sp>
        <p:nvSpPr>
          <p:cNvPr id="13" name="Text 4"/>
          <p:cNvSpPr txBox="1"/>
          <p:nvPr/>
        </p:nvSpPr>
        <p:spPr>
          <a:xfrm>
            <a:off x="2024929" y="6137501"/>
            <a:ext cx="1066028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книге есть тайна, приключение или напряжённое развитие событий, читатель быстрее вовлекается. Именно сюжет часто становится причиной, по которой хочется читать дальше.
</a:t>
            </a:r>
            <a:endParaRPr lang="en-US" sz="2278" dirty="0"/>
          </a:p>
        </p:txBody>
      </p:sp>
      <p:sp>
        <p:nvSpPr>
          <p:cNvPr id="14" name="Text 5"/>
          <p:cNvSpPr txBox="1"/>
          <p:nvPr/>
        </p:nvSpPr>
        <p:spPr>
          <a:xfrm>
            <a:off x="2710954" y="7340048"/>
            <a:ext cx="1066028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Дружба, справедливость, взросление и поиск себя особенно важны для подростков. Такие темы помогают увидеть в книге собственный опыт и лучше понять поступки героев.
</a:t>
            </a:r>
            <a:endParaRPr lang="en-US" sz="2378" dirty="0"/>
          </a:p>
        </p:txBody>
      </p:sp>
      <p:sp>
        <p:nvSpPr>
          <p:cNvPr id="15" name="Text 6"/>
          <p:cNvSpPr txBox="1"/>
          <p:nvPr/>
        </p:nvSpPr>
        <p:spPr>
          <a:xfrm>
            <a:off x="3457898" y="8542604"/>
            <a:ext cx="1066028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Узнаваемый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авторы нравятся потому, что у них легко узнать тон, ритм и атмосферу книги. Это создаёт доверие к автору и желание открыть следующую историю.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J. K. Rowling and the Harry Potter series
</a:t>
            </a:r>
            <a:endParaRPr lang="en-US" sz="5000" dirty="0"/>
          </a:p>
        </p:txBody>
      </p:sp>
      <p:sp>
        <p:nvSpPr>
          <p:cNvPr id="11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979306" y="3445196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книг одной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о Гарри Поттере состоит из семи книг и стала одной из самых известных в подростковой литературе. Она выросла в целый мир, который узнают читатели разных стран.
</a:t>
            </a:r>
            <a:endParaRPr lang="en-US" sz="2300" dirty="0"/>
          </a:p>
        </p:txBody>
      </p:sp>
      <p:sp>
        <p:nvSpPr>
          <p:cNvPr id="13" name="Text 3"/>
          <p:cNvSpPr txBox="1"/>
          <p:nvPr/>
        </p:nvSpPr>
        <p:spPr>
          <a:xfrm>
            <a:off x="4355713" y="3445196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магия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соединяет обычную школьную жизнь и волшебство. Именно это делает Hogwarts особенно привлекательным: знакомая школа превращается в место тайн, уроков магии и приключений.
</a:t>
            </a:r>
            <a:endParaRPr lang="en-US" sz="2300" dirty="0"/>
          </a:p>
        </p:txBody>
      </p:sp>
      <p:sp>
        <p:nvSpPr>
          <p:cNvPr id="14" name="Text 4"/>
          <p:cNvSpPr txBox="1"/>
          <p:nvPr/>
        </p:nvSpPr>
        <p:spPr>
          <a:xfrm>
            <a:off x="7736554" y="3445196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 выбор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книгах важно не только действие, но и отношения между героями. Дружба, верность и трудный выбор помогают читателю переживать историю вместе с персонажами.
</a:t>
            </a:r>
            <a:endParaRPr lang="en-US" sz="2300" dirty="0"/>
          </a:p>
        </p:txBody>
      </p:sp>
      <p:sp>
        <p:nvSpPr>
          <p:cNvPr id="15" name="Text 5"/>
          <p:cNvSpPr txBox="1"/>
          <p:nvPr/>
        </p:nvSpPr>
        <p:spPr>
          <a:xfrm>
            <a:off x="11117437" y="3444168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добра и зла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серии связана с ясным конфликтом между добром и злом. Такой сюжет легко понимать, но он остаётся напряжённым и эмоционально сильным до самого конца.
</a:t>
            </a:r>
            <a:endParaRPr lang="en-US" sz="2300" dirty="0"/>
          </a:p>
        </p:txBody>
      </p:sp>
      <p:sp>
        <p:nvSpPr>
          <p:cNvPr id="16" name="Text 6"/>
          <p:cNvSpPr txBox="1"/>
          <p:nvPr/>
        </p:nvSpPr>
        <p:spPr>
          <a:xfrm>
            <a:off x="14498091" y="3444168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Узнаваемый образ мира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Платформа 9¾, распределение по домам и предметы магии стали символами всей серии. Эти детали делают мир книги ярким и легко узнаваемым для читателей.
</a:t>
            </a:r>
            <a:endParaRPr lang="en-US" sz="2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971" y="1891850"/>
            <a:ext cx="5567359" cy="428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оказывается умнее взрослых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книгах Роальда Даля часто именно ребёнок становится самым смелым и находчивым героем. Он замечает несправедливость быстрее взрослых и находит неожиданный способ изменить ситуацию к лучшему.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Смешное, но не поверхностное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у Даля основан на преувеличении, странных характерах и неожиданных поворотах. При этом за шуткой всегда скрыта серьёзная мысль о доброте, честности и силе характера.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Истории, которые легко запомнить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Charlie and the Chocolate Factory, Matilda и James and the Giant Peach читаются быстро и оставляют яркое впечатление. У них чёткий сюжет, необычные персонажи и запоминающиеся сцены, которые легко обсуждать в классе.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Roald Dahl and the power of humour
</a:t>
            </a:r>
            <a:endParaRPr lang="en-US" sz="5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Lewis Carroll and the world of imagination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0470100" y="3281788"/>
            <a:ext cx="7134600" cy="17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Нестандартная логика
</a:t>
            </a:r>
            <a:pPr algn="l" indent="0" marL="0">
              <a:lnSpc>
                <a:spcPct val="100000"/>
              </a:lnSpc>
              <a:buNone/>
            </a:pPr>
            <a:r>
              <a:rPr lang="en-US" sz="2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книгах Льюиса Кэрролла события часто развиваются не по привычным правилам. Это помогает читателю увидеть, как фантазия может менять обычное представление о реальности.
</a:t>
            </a:r>
            <a:endParaRPr lang="en-US" sz="2677" dirty="0"/>
          </a:p>
        </p:txBody>
      </p:sp>
      <p:sp>
        <p:nvSpPr>
          <p:cNvPr id="10" name="Text 3"/>
          <p:cNvSpPr txBox="1"/>
          <p:nvPr/>
        </p:nvSpPr>
        <p:spPr>
          <a:xfrm>
            <a:off x="10470000" y="5287588"/>
            <a:ext cx="7134600" cy="17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Игра слов
</a:t>
            </a:r>
            <a:pPr algn="l" indent="0" marL="0">
              <a:lnSpc>
                <a:spcPct val="100000"/>
              </a:lnSpc>
              <a:buNone/>
            </a:pPr>
            <a:r>
              <a:rPr lang="en-US" sz="2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любит загадки, каламбуры и необычные выражения. Поэтому его тексты особенно интересны тем, кто хочет замечать, как язык может быть одновременно точным и смешным.
</a:t>
            </a:r>
            <a:endParaRPr lang="en-US" sz="2677" dirty="0"/>
          </a:p>
        </p:txBody>
      </p:sp>
      <p:sp>
        <p:nvSpPr>
          <p:cNvPr id="11" name="Text 4"/>
          <p:cNvSpPr txBox="1"/>
          <p:nvPr/>
        </p:nvSpPr>
        <p:spPr>
          <a:xfrm>
            <a:off x="10470000" y="7293400"/>
            <a:ext cx="7134600" cy="17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Сила воображения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Alice’s Adventures in Wonderland и Through the Looking-Glass подходят читателям, которым нравятся абсурд, парадоксы и необычные герои. Такие книги развивают воображение и учат мыслить нестандартно.
</a:t>
            </a:r>
            <a:endParaRPr lang="en-US" sz="267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подростки чаще всего выбирают книги не по известности автора, а по тому, насколько им интересны герои и события.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 выбора — персонажи и сюжет; именно они сильнее всего влияют на читательскую симпатию.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usually makes a writer a favourite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399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для 9 класса; распределение процентов задано в условии презентации.
</a:t>
            </a:r>
            <a:endParaRPr lang="en-US" sz="13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581" y="3234319"/>
            <a:ext cx="622388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Modern authors popular with teenagers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Rick Riordan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соединяют приключения, мифологию и сериальные сюжеты. Читатели любят динамику, командную работу героев и ощущение большого, связанного между собой мира.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David Walliams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автор известен юмором, яркими персонажами и историями о школе и семье. Его книги легко читать благодаря смешным ситуациям, понятному сюжету и живым диалогам.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Chris Colfer
</a:t>
            </a:r>
            <a:endParaRPr lang="en-US" sz="2800" dirty="0"/>
          </a:p>
        </p:txBody>
      </p:sp>
      <p:sp>
        <p:nvSpPr>
          <p:cNvPr id="12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Chris Colfer привлекают фэнтези, приключениями и темой самоопределения подростка. В них важны выбор героя, верность друзьям и поиск собственного пути.
</a:t>
            </a:r>
            <a:endParaRPr lang="en-US" sz="2400" dirty="0"/>
          </a:p>
        </p:txBody>
      </p:sp>
      <p:sp>
        <p:nvSpPr>
          <p:cNvPr id="13" name="Text 7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1873844"/>
            <a:ext cx="10121400" cy="6385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известных авторов на уроке английского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увидеть, чем отличаются авторы и какие темы чаще всего встречаются в их книгах.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автора свой жанр и набор тем, но всех объединяет яркий стиль и легко узнаваемый мир.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общеизвестных сведений о писателях и их наиболее известных произведениях.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Judy Blume and realistic teenage problems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школьная жизнь — тоже интересная тема
</a:t>
            </a:r>
            <a:pPr algn="l" indent="0" marL="0">
              <a:lnSpc>
                <a:spcPct val="90000"/>
              </a:lnSpc>
              <a:buNone/>
            </a:pPr>
            <a:r>
              <a:rPr lang="en-US" sz="1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Judy Blume показывают, что повседневные события могут быть не менее важными, чем приключения. В центре часто оказываются уроки, разговоры с друзьями и те моменты, когда подросток учится понимать себя.
</a:t>
            </a:r>
            <a:endParaRPr lang="en-US" sz="1734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Честные эмоции и разговорный язык
</a:t>
            </a:r>
            <a:pPr algn="l" indent="0" marL="0">
              <a:lnSpc>
                <a:spcPct val="90000"/>
              </a:lnSpc>
              <a:buNone/>
            </a:pPr>
            <a:r>
              <a:rPr lang="en-US" sz="1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тексты ценят за естественные диалоги и внимание к чувствам героя. Читатель легко узнаёт знакомые переживания: неловкость, сомнения, желание быть принятым и страх ошибиться.
</a:t>
            </a:r>
            <a:endParaRPr lang="en-US" sz="1988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взрослении
</a:t>
            </a:r>
            <a:pPr algn="l" indent="0" marL="0">
              <a:lnSpc>
                <a:spcPct val="90000"/>
              </a:lnSpc>
              <a:buNone/>
            </a:pPr>
            <a:r>
              <a:rPr lang="en-US" sz="18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книгах Blume важны дружба, самооценка и отношения в классе. Такой реалистичный подход показывает, что любимым может стать автор, который пишет не о чудесах, а о жизни, близкой читателю.
</a:t>
            </a:r>
            <a:endParaRPr lang="en-US" sz="185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любимому автору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один удачный текст может привести к знакомству со всем творчеством автора: от первой книги и симпатии к герою до интереса к серии и узнаваемому стилю.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на английском, которые помогают 9-классникам читать увереннее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1441600" y="250400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подходят книги с ясной последовательностью событий, где легко следить за героями и предсказывать развитие действия. Такой текст снижает страх перед чтением на английском языке.
</a:t>
            </a:r>
            <a:endParaRPr lang="en-US" sz="2349" dirty="0"/>
          </a:p>
        </p:txBody>
      </p:sp>
      <p:sp>
        <p:nvSpPr>
          <p:cNvPr id="9" name="Text 2"/>
          <p:cNvSpPr txBox="1"/>
          <p:nvPr/>
        </p:nvSpPr>
        <p:spPr>
          <a:xfrm>
            <a:off x="1441600" y="598885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проще читать истории о школе, дружбе, семье, выборе и первых трудностях взросления. Когда тема знакома, легче обсуждать книгу и выражать мнение на английском.
</a:t>
            </a:r>
            <a:endParaRPr lang="en-US" sz="2519" dirty="0"/>
          </a:p>
        </p:txBody>
      </p:sp>
      <p:sp>
        <p:nvSpPr>
          <p:cNvPr id="10" name="Text 3"/>
          <p:cNvSpPr txBox="1"/>
          <p:nvPr/>
        </p:nvSpPr>
        <p:spPr>
          <a:xfrm>
            <a:off x="12126550" y="429675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Повторяющаяся 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23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книге часто встречаются знакомые слова и выражения, читать её легче и полезнее. Повторы помогают быстрее запоминать лексику и увереннее понимать задания по reading.
</a:t>
            </a:r>
            <a:endParaRPr lang="en-US" sz="2303" dirty="0"/>
          </a:p>
        </p:txBody>
      </p:sp>
      <p:sp>
        <p:nvSpPr>
          <p:cNvPr id="11" name="Text 4"/>
          <p:cNvSpPr txBox="1"/>
          <p:nvPr/>
        </p:nvSpPr>
        <p:spPr>
          <a:xfrm>
            <a:off x="12126550" y="7764375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для речи и письма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книга даёт примеры описания персонажей, чувств и поступков. Эти модели можно использовать в пересказе, устном ответе и коротком письменном высказывании.
</a:t>
            </a:r>
            <a:endParaRPr lang="en-US" sz="2519" dirty="0"/>
          </a:p>
        </p:txBody>
      </p:sp>
      <p:sp>
        <p:nvSpPr>
          <p:cNvPr id="12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выбор жанра часто влияет скорость развития сюжета: чем больше действия и необычных событий, тем охотнее подростки берут книгу в руки.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Fantasy лидирует, потому что сочетает яркий мир и эмоции; adventure и humour тоже высоко ценятся за динамику и лёгкость восприятия.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чаще выбирают подростки на уроках английского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учебная диаграмма по теме чтения подростков на английском языке
</a:t>
            </a:r>
            <a:endParaRPr lang="en-US" sz="145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86773" y="2552146"/>
            <a:ext cx="632400" cy="56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86773" y="4529715"/>
            <a:ext cx="632400" cy="505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95773" y="6509875"/>
            <a:ext cx="614400" cy="61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86773" y="8570396"/>
            <a:ext cx="632400" cy="562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книги автора помогают изучать английский язык
</a:t>
            </a:r>
            <a:endParaRPr lang="en-US" sz="5000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лексика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 расширяет словарный запас: в нём встречаются слова для описания людей, мест, чувств и действий. Такой материал запоминается лучше, чем отдельные списки.
</a:t>
            </a:r>
            <a:endParaRPr lang="en-US" sz="2800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диалоги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диалогах видно, как персонажи говорят друг с другом в естественных ситуациях. Это помогает замечать короткие реплики, вопросы, ответы и обычные разговорные формулы.
</a:t>
            </a:r>
            <a:endParaRPr lang="en-US" sz="2800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Образцы для пересказа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даёт готовые модели для пересказа и письменного ответа: как назвать героя, описать сюжет и объяснить своё мнение. Это особенно полезно на уроках speaking и writing.
</a:t>
            </a:r>
            <a:endParaRPr lang="en-US" sz="2800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языка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регулярно, школьник начинает лучше чувствовать ритм фразы, порядок слов и выбор глаголов. Так английский воспринимается не как правило, а как живой язык.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Обложка и первое впечатление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дизайн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заголовок, выразительные цвета и заметная иллюстрация сразу привлекают внимание. Подросток быстрее решает, подходит ли ему книга по настроению и жанру.
</a:t>
            </a:r>
            <a:endParaRPr lang="en-US" sz="2461" dirty="0"/>
          </a:p>
        </p:txBody>
      </p:sp>
      <p:sp>
        <p:nvSpPr>
          <p:cNvPr id="12" name="Text 3"/>
          <p:cNvSpPr txBox="1"/>
          <p:nvPr/>
        </p:nvSpPr>
        <p:spPr>
          <a:xfrm>
            <a:off x="68340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Узнаваемый персонаж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обложке изображён главный герой, читателю проще представить историю ещё до чтения. Это создаёт личную связь с книгой и повышает интерес к автору.
</a:t>
            </a:r>
            <a:endParaRPr lang="en-US" sz="2461" dirty="0"/>
          </a:p>
        </p:txBody>
      </p:sp>
      <p:sp>
        <p:nvSpPr>
          <p:cNvPr id="13" name="Text 4"/>
          <p:cNvSpPr txBox="1"/>
          <p:nvPr/>
        </p:nvSpPr>
        <p:spPr>
          <a:xfrm>
            <a:off x="68340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как бренд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оформление нескольких книг помогает увидеть, что перед читателем целый цикл. Для подростков это удобно: понравившийся стиль легко узнать среди других изданий.
</a:t>
            </a:r>
            <a:endParaRPr lang="en-US" sz="2461" dirty="0"/>
          </a:p>
        </p:txBody>
      </p:sp>
      <p:sp>
        <p:nvSpPr>
          <p:cNvPr id="14" name="Text 5"/>
          <p:cNvSpPr txBox="1"/>
          <p:nvPr/>
        </p:nvSpPr>
        <p:spPr>
          <a:xfrm>
            <a:off x="683400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вход в 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именно обложка становится первой причиной взять книгу в руки. Для школьников визуальный образ часто открывает путь к знакомству с новым автором.
</a:t>
            </a:r>
            <a:endParaRPr lang="en-US" sz="246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классические авторы остаются популярными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219925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книги продолжают читать, потому что дружба, смелость, семья, справедливость и выбор понятны подросткам любого времени. Эти темы не устаревают.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219925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и культурное присутствие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произведения входят в учебные программы, часто экранизируются и обсуждаются в разных странах. Поэтому имя автора остаётся знакомым новым поколениям читателей.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087950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персонажи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язык кажется старше, герои часто остаются живыми и запоминающимися. Яркий характер и понятный конфликт помогают читать без потери интереса.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87950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без возраста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работает как общий культурный опыт: её читают дома, в школе и по совету друзей. Именно это поддерживает интерес к одному и тому же автору годами.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530467"/>
            <a:ext cx="10121400" cy="48374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любимых авторов и причин выбора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особенности текста чаще всего запоминаются подросткам и вызывают желание читать дальше.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автор обычно связан не только с жанром, но и с эмоцией, которая остаётся после чтения: удивление, интерес, доверие или радость.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популярных авторов для урока английского языка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разговора о любимых авторах на английском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979306" y="3589775"/>
            <a:ext cx="28149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Представить автора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the model: «My favourite author is…» It helps начать ответ просто и уверенно, особенно если нужно коротко назвать автора и объяснить, почему он нравится.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4355713" y="3589775"/>
            <a:ext cx="28149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Объяснить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«I like this book because…» подходит для причины выбора. После неё удобно назвать сюжет, героя, юмор или язык, который показался понятным.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7736554" y="3589775"/>
            <a:ext cx="28149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Описать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«The main character is…» помогает рассказать о персонаже одним-двумя предложениями. Это полезно, когда нужно пересказать книгу без длинного текста.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11117437" y="3588250"/>
            <a:ext cx="28149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Оценить историю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exciting, funny и interesting подходят для краткой оценки книги. Они позволяют быстро показать своё мнение и не перегружать ответ сложными выражениями.
</a:t>
            </a:r>
            <a:endParaRPr lang="en-US" sz="2500" dirty="0"/>
          </a:p>
        </p:txBody>
      </p:sp>
      <p:sp>
        <p:nvSpPr>
          <p:cNvPr id="15" name="Text 6"/>
          <p:cNvSpPr txBox="1"/>
          <p:nvPr/>
        </p:nvSpPr>
        <p:spPr>
          <a:xfrm>
            <a:off x="14498091" y="3588250"/>
            <a:ext cx="28149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ключевые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character, plot, setting, chapter, series, theme, hero и villain помогает сравнивать книги и отвечать на вопросы учителя точнее и увереннее.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у подростков может быть сразу несколько любимых писателей: разные эпохи, жанры и стили, но одинаково сильный интерес к чтению.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авторов обычно входят в личный читательский список девятиклассников.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списка авторов, указанного в теме урока
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автор — это не только имя на обложке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девятиклассника любимый автор — это книга, в которой язык понятен, сюжет увлекает, а герои вызывают настоящие эмоции. Именно такой текст хочется читать снова.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2026-05-31T09:54:07Z</dcterms:created>
  <dcterms:modified xsi:type="dcterms:W3CDTF">2026-05-31T09:54:07Z</dcterms:modified>
</cp:coreProperties>
</file>