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звуки: как они помогают словам звучать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делают речь плавной, а слова — звучными и понятными.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встречаются в каждом слове, помогают читать без путаницы, делить слова на слоги и находить ударение. Эта тема нужна для уверенного чтения, аккуратного письма и первых шагов в правилах русского языка.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второкласснику знать гласные звуки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Гласный звук произносится свободно: во рту нет полной преграды, поэтому воздух идёт спокойно. Именно такие звуки можно тянуть долго, например: а-а-а или и-и-и.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произносим гласный, голос звучит ясно и звонко. Язык и губы меняют положение, но не закрывают путь воздуху, поэтому звук получается ровным и певучим.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попробовать сказать гласный медленно, его легко услышать и повторить. Это удобный способ потренироваться: звук не «ломается» и звучит без лишних усилий.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гласный звук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есть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гласных звуков только шесть: [а], [о], [у], [ы], [э], [и]. Их можно услышать в самых разных словах, и именно они делают слог полным.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пишутся на 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для этих звуков используются десять букв: а, о, у, ы, э, и, я, ё, ю, е. Буквы я, ё, ю, е могут обозначать два звука или показывать мягкость согласного.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Гласных звуков 6, а букв для них 10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мягкость согласных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я, ё, ю, е и и часто смягчают согласный рядом с собой. Поэтому в словах мял, лёд, люк, лес и рис звучание получается мягким.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а, о, у, ы, э чаще стоят после твёрдых согласных. Это хорошо слышно в словах мак, дом, луг, дым, мэр — согласный звучит твёрдо и чётко.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букв помогает понять, как произносится слово. Иногда одна гласная буква словно подсказывает согласному: «будь мягче!» — и слово звучит иначе.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ударением гласный слышится особенно ясно. В словах вода́, зима́, трава́ ударный слог выделяется голосом и сразу привлекает внимание.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ударения гласный звучит тише и короче. В словах во́да, зимо́й, трава́ такую гласную легко пропустить, если читать невнимательно.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найти самый сильный слог в слове. Это как маленький фонарик, который подсвечивает нужное место и не даёт ошибиться.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произнести медленно, ударный гласный слышен отчётливее остальных. Так проще заметить, какая часть слова звучит главнее.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 безударные гласные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76658"/>
            <a:ext cx="542108" cy="481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76658"/>
            <a:ext cx="542108" cy="4818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образуют слоги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слог — один гласный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слоге обязательно есть гласный звук. Без него слог не получится, потому что именно гласный делает его слышимым и завершённым.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гласных, столько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обычно столько слогов, сколько в нём гласных. Поэтому слова ма-ма, ко-ро-ва и у-че-ник удобно делить на части.
</a:t>
            </a:r>
            <a:endParaRPr lang="en-US" sz="1782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слогам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помогают читать слово не спеша и без путаницы. Когда ребёнок видит гласный, ему легче понять, где заканчивается один слог и начинается другой.
</a:t>
            </a:r>
            <a:endParaRPr lang="en-US" sz="17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 заканчивается на гласный звук: ма, ро, ки. Такие слоги звучат легко и свободно, поэтому их удобно читать вслух начинающим школьникам.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 заканчивается на согласный: мак, дом, лес. Он немного короче и плотнее по звучанию, но тоже помогает замечать, как устроено слово.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закрытые слоги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в русском языке начинаются с гласного: арбуз, осень, утро, игла. В начале слова этот звук слышится особенно чётко и звонко.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произносить медленно и спокойно. Они помогают потренировать чистую речь и научиться не «съедать» первый звук.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вслушаться в начало слова, гласный сразу подсказывает, как оно звучит. Это маленькая, но очень полезная подсказка для юного читателя.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начинаются с гласного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 согласный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слов один и тот же согласный стоит перед разными гласными. Из-за этого он может звучать твёрдо или мягко.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выбираем гласную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а, о, у, ы, э чаще сохраняют твёрдость, а я, ё, ю, е, и нередко делают согласный мягким.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слово звучит по-новому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Послушай пары мал — мял, лук — люк, нос — нёс. Одна гласная буква меняет звучание слова и помогает отличить его по смыслу.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гласная после согласного меняет слово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слова лук и люк: одна буква меняется, и вместо овоща появляется крышка в полу. Гласная не просто звучит по-другому — она помогает отличить одно слово от другого.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мак — мяч и был — бил слышно, как гласная меняет слово целиком. Для ученика это удобный способ заметить: звук и буква в языке работают очень точно.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нос — нёс показывают ещё одну важную особенность: гласная может менять не только звучание, но и смысл. Поэтому при чтении нужно внимательно слушать каждую букву.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слов полезно проговаривать вслух. Тогда становится ясно, что одна маленькая гласная способна превратить знакомое слово в совсем другое, а язык от этого только интереснее.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где гласная меняет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[а] — самый открытый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произносим [а], рот открывается широко, а голос звучит свободно и ровно. Этот звук легко тянуть, поэтому его хорошо слышно в словах и в песенках. Для детей он часто становится первым знакомым гласным.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[и] — улыбка на лице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[и] губы растягиваются, будто человек слегка улыбается. Язык поднимается выше, и звук становится тонким и звонким. Поэтому [и] легко отличить на слух, особенно если произносить его медленно и внимательно.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[у] — губы кругом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[у], губы округляются и вытягиваются вперёд, как будто мы осторожно дуем. Воздух идёт свободно, но форма губ сразу меняется. Из-за этого [у] звучит глубоко и мягко, а дети хорошо замечают его в коротких словах.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губы и язык при произнесении гласных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сначала услышать слово, а потом точно определить звук, слог, ударение и соседние согласные.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гласный звук в слове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49757"/>
            <a:ext cx="435968" cy="435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197" y="1943101"/>
            <a:ext cx="393119" cy="4492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49757"/>
            <a:ext cx="435968" cy="43596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гласных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всегда замечают двойную роль я, ё, ю, 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могут обозначать один звук или два звука. Если не посмотреть на место в слове, легко ошибиться и неправильно услышать или записать слово.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букву и звук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иногда считают, что каждая буква и каждый звук — это одно и то же. Но букв в слове может быть больше, чем звуков, и это важно замечать с самого начала.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слушают безударный гласный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ударения гласный звучит тише и короче, поэтому его легко пропустить. Тут особенно помогает медленное чтение: слово нужно произнести спокойно и внимательно, как маленький исследователь.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так легко запоминаются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гласные часто повторяются и создают мягкий, плавный ритм. Из-за этого строки будто катятся одна за другой. Ребёнок слышит музыку речи даже тогда, когда просто читает текст вслух.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любит звонкие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считалках короткие слова звучат чётко, а повторяющиеся [а], [о] и [и] помогают удерживать ритм. Поэтому считалку легко проговаривать хором, отбивая ладошками каждый слог. Получается почти маленький музыкальный номер.
</a:t>
            </a:r>
            <a:endParaRPr lang="en-US" sz="1099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делает звук заметнее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гласные особенно хорошо тянутся и соединяются друг с другом. Именно они помогают словам звучать плавно и выразительно. Даже простая детская песенка сразу становится живой, если внимательно слушать её гласные.
</a:t>
            </a:r>
            <a:endParaRPr lang="en-US" sz="1112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 стихах, считалках и песнях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Аист, ухо, окно, игла — в этих словах легко услышать разные гласные и заметить, как они помогают делить слово на слоги. Слова короткие, поэтому их удобно читать вслух.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Эхо, юла, ёж, ягода показывают, что гласные буквы в русском языке бывают очень разными. Важно прислушаться, где звук звучит ясно, а где буква обозначает не совсем обычное сочетание.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Енот и улыбка помогают потренировать ударение и сравнить написание со звучанием. Такие слова удобно использовать для звукового разбора, потому что они знакомы детям и не перегружают внимание.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наблюдения за разными гласными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Медленное произнесение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говорят медленно и чётко, чтобы услышать каждый гласный звук. Это помогает не спешить и замечать, как меняется слово в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Хлопок на каждый слог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ребёнок хлопает в ладоши на каждый слог. Так гласные становятся заметнее, а деление слова на части запоминается легче и веселее.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Выделение ударного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самый сильный слог и повторяют его отдельно. После этого слово читается увереннее, а гласные слышатся точнее даже в длинных словах.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тренируется слух на гласные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гласные помогают увидеть, где заканчивается один слог и начинается другой. Если читать слово по слогам, его строение становится понятнее, а произношение — аккуратнее и увереннее.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безударной позиции гласную нужно слушать особенно внимательно. Иногда её проверяют по слову с ударением, а иногда просто запоминают написание. Так чтение, письмо и слух помогают друг другу.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 чтении и письме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гласных звуков есть в русском языке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орфоэпия и начальный курс русского языка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основных гласных звуков дети учатся различать на слух, чтобы правильно делить слова на слоги, ставить ударение и не путать звучание с написанием.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гласных звуках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помогают слову звучать свободно и красиво. Они строят слоги, подсказывают ударение и меняют мягкость согласных. Если слушать слово внимательно, гласные легко становятся добрыми помощниками.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2026-05-21T11:06:34Z</dcterms:created>
  <dcterms:modified xsi:type="dcterms:W3CDTF">2026-05-21T11:06:34Z</dcterms:modified>
</cp:coreProperties>
</file>