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жизни наших предков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была их домом, помощником и мудрым учителем.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природы зависела вся жизнь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предки не могли купить нужное в магазине или включить прибор. Всё брали у природы: воду, еду, одежду, жильё и лекарства. По солнцу, ветру и поведению животных они узнавали, что делать дальше, почти как по живой подсказке!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кормил и защищал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дары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люди находили ягоды, орехи, грибы и мёд диких пчёл. Эти дары помогали пережить голодное время и разнообразить простую пищу.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был местом охоты на зверей и птиц. Там добывали мясо, мех и кожу, которые были нужны для еды, одежды и тёплых вещей.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спасали от ветра, холода и лишних глаз. Поэтому семьи часто селились неподалёку от леса, где было проще укрыться и найти полезные материалы.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источник жизни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рыба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давала людям чистую воду и рыбу. Без неё жить было бы очень трудно, ведь вода нужна каждый день, а рыба становилась важной пищей.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воде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перевозили людей и грузы на лодках и плотах. Так добираться было быстрее и легче, чем идти по лесным тропам с тяжёлой ношей.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 часто становились местом поселений, рыбалки и обмена товарами. Рядом с водой людям было удобнее жить, работать и встречать гостей.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помогала добывать пищу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и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собирали ягоды, орехи и коренья, а ещё охотились и ловили рыбу. Это помогало добывать еду прямо в природе.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выращивать растения. Они сеяли зёрна, ухаживали за полями и ждали урожая, внимательно следя за дождём и теплом.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начали держать домашних животных. Они получали молоко, мясо, шерсть и кожу, а погода по-прежнему влияла на весь труд.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природных материалов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льна получали лёгкую ткань для тёплого и удобного платья. Сначала растение выращивали, потом обрабатывали, и только после этого из него делали одежду.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брали у овец и других домашних животных. Из неё вязали или ткали тёплые вещи, которые хорошо сохраняли тепло даже в холодную погоду.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мех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и мех использовали для верхней одежды, обуви и варежек. Такие вещи были прочными и помогали не замёрзнуть, когда зима включала свой морозный режим.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природных материалов спасала людей от ветра, снега и мороза. Без неё зимой было бы совсем неуютно, а иногда и очень опасно.
</a:t>
            </a:r>
            <a:endParaRPr lang="en-US" sz="10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дерева строили дом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показывала, как люди использовали лесные материалы для жилья.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ремёслах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лепили горшки, кувшины и другую посуду. После обжига она становилась твёрдой и прочной, а значит, хорошо служила в быту.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бересты делали туеса, коробки и другие удобные ёмкости. Этот материал был лёгким, гибким и помогал хранить продукты без лишних хлопот.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было очень полезным материалом. Из него вырезали ложки, игрушки, колёса и разные бытовые вещи, потому что оно легко поддавалось обработке.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использовали для орудий труда, когда нужна была прочность и твёрдость. Такой материал помогал работать, рубить и строить намного 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времена года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ориентироваться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солнцу люди понимали, где восток и запад, а ещё могли определить время дня. Это помогало не заблудиться в дороге и вовремя начать работу.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таял снег и появлялись первые ростки, поэтому начинали сеять. Летом всё быстро росло, а люди косили траву и ухаживали за полями.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созревал урожай. Люди собирали хлеб, овощи, ягоды и другие запасы, чтобы потом спокойно пережить холодные месяцы и не остаться голодными.
</a:t>
            </a:r>
            <a:endParaRPr lang="en-US" sz="104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было холодно и снежно, поэтому люди запасали дрова, берегли еду и больше времени проводили дома. Это был сезон тёплых дел и терпения.
</a:t>
            </a:r>
            <a:endParaRPr lang="en-US" sz="10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животными и птицами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становилось холоднее, многие птицы улетали в тёплые края. Люди замечали это и понимали: скоро придёт зима, пора готовиться.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меняют 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холодом у животных менялась шерсть: она становилась гуще и теплее. Такие перемены помогали людям замечать смену сезона почти без календаря.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становится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остывал, насекомых становилось меньше, а природа будто затихала. По этим признакам люди могли судить о погоде и планировать путь осторожнее.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лекарства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от простуды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заваривали ромашку и мяту, когда болело горло или мучил кашель. Тёплый настой помогал согреться и немного облегчал самочувствие, когда рядом не было аптек.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помощь ранам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Подорожник прикладывали к ссадинам и царапинам, а зверобой использовали для ухода за кожей. Такие растения ценили за простоту и полезные свойства, проверенные многими поколениями.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мёда и смолы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считали добрым помощником при простуде, а смолу использовали для защиты и заживления. Эти природные средства были под рукой у тех, кто жил рядом с лесом.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от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лечения передавали от бабушек, дедушек и родителей детям. Так в семье запоминали, какое растение помогает, когда его собирать и как не перепутать полезное с бесполезным.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песни и обычаи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первого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весна приносила солнце и тёплый ветер, люди радовались пробуждению земли. Они устраивали игры, пели песни и благодарили природу за то, что она будит поля и деревья после долгой зимы.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Хлебный день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праздник был особенно весёлым. Люди смотрели на полные корзины зерна, угощались хлебом и вспоминали, что без дождя, солнца и терпения не было бы этого богатства.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узорах и песнях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нарядных рушниках, танцах и песнях часто появлялись колосья, птицы и круги солнца. Так люди показывали свою радость и как бы приглашали природу быть щедрой ещё раз.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по наблюдениям людей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предки связывали погоду, растения и сезонные дела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помогала, но могла и трудности принести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стужа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людям приходилось терпеть сильный холод и метели. Чтобы не замёрзнуть, они утепляли дома, носили тёплую одежду и старались заранее приготовить дрова.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жара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не шёл дождь, сохли растения и становилось труднее получить урожай. Тогда особенно ценили воду, следили за запасами и берегли каждую каплю.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 и наводнения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дождь, ветер и разлив рек могли повредить жильё и посевы. Поэтому люди выбирали безопасные места для домов и внимательно наблюдали за небом и водой.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звери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медведем, волком или другим зверем требовала осторожности. Люди не ходили в лес без нужды, брали с собой защиту и старались не тревожить животных зря.
</a:t>
            </a:r>
            <a:endParaRPr lang="en-US" sz="10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старались беречь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Брали только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понимали: если брать слишком много, лес и река не успеют восстановиться. Поэтому рубили лишь нужные деревья, ловили столько рыбы, сколько могли съесть.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 силы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Траву не жгли без причины, а поля после работы старались не портить. Так почва оставалась живой, а на следующий год снова могла дать урожай.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Думали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берегли природу, им было легче жить и завтра, и послезавтра. Они оставляли детям лес, воду и землю, которые ещё могли приносить пользу.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брал у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источники и то, что они давали людям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пословицах, сказках и загадках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река 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лес может быть и помощником, и испытанием, а река — дорогой и границей. Через такие образы дети легко запоминали, где можно пройти, а где лучше остановиться.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 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люди сравнивали характер человека с солнцем, дождём, ветром и птицами. Короткие фразы звучали весело и помогали помнить, как меняется мир вокруг.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знакомом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дерево, траву, небо или птицу тренировали внимание и наблюдательность. Нужно было догадаться по приметам, что спрятала подсказка, — почти как маленькому следопыту.
</a:t>
            </a:r>
            <a:endParaRPr lang="en-US" sz="11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природа учила людей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лес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крестьянин внимательно смотрел на землю, он замечал, когда почки набухают, а трава идёт в рост. Такие подсказки помогали вовремя начинать работу и не торопить природу, как упрямого ученика.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 зря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понимали: не каждое растение готово сразу, и не каждый зверёк появляется тогда, когда хочется. Терпение помогало дождаться нужного времени, чтобы собрать урожай или отправиться в путь.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всё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птицами, зверями и деревьями, человек учился заботе. Он видел, что природа отвечает добром тем, кто не ломает лишнего, не шумит зря и не берёт больше нужного.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знания важны сегодня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всё ещё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по-прежнему пьём воду, дышим воздухом и едим то, что даёт земля. Поэтому опыт предков напоминает: природа не где-то далеко, а каждый день рядом с 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— значит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мусорят в лесу, экономят воду и не ломают ветки, природе легче восстанавливаться. Тогда и животным, и растениям, и людям жить намного спокойнее.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начинается с малого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посадить дерево, не рвать редкие цветы и не разводить огонь без взрослого. Маленькие добрые дела складываются в большую помощь нашему общему дому.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— одна команда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предки брали у природы пищу, одежду, дом и знания, но старались жить осторожно. И сегодня это правило остаётся важным: беречь природу — значит беречь самих себя.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2026-05-26T08:07:12Z</dcterms:created>
  <dcterms:modified xsi:type="dcterms:W3CDTF">2026-05-26T08:07:12Z</dcterms:modified>
</cp:coreProperties>
</file>