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Qualities: words for describing people in English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характера человека на английском языке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character adjectives matter in everyday English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характера помогают быстро и точно описывать людей. Они часто стоят после be и встречаются в рассказах о семье, школе, дружбе и героях книг. Для 7 класса важно уметь использовать их в коротких фразах и диалогах.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Basic positive character adjectives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 and honest are two of the most useful positive adjectives. They help describe people who are caring and truthful, for example: My friend is kind. He is honest about mistakes.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 and honest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Helpful and polite describe people who make life easier for others. These words are often used about classmates and teachers: Our teacher is helpful. A good classmate is polite.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Helpful and polite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Responsible and patient show steady, reliable behavior. They fit school life very well, especially when someone finishes tasks carefully or waits calmly: She is responsible. He is patient.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Responsible and patient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adjectives are easiest to learn in short present-tense sentences. The pattern helps students describe everyday people clearly and correctly without long explanations or difficult grammar.
</a:t>
            </a:r>
            <a:endParaRPr lang="en-US" sz="775" dirty="0"/>
          </a:p>
        </p:txBody>
      </p:sp>
      <p:sp>
        <p:nvSpPr>
          <p:cNvPr id="18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Using simple sentences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school, these words can describe a friend, a monitor, or a teacher. For example: My friend is helpful and responsible. Our teacher is patient and polite.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class examples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180978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180978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132418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5787" y="3085978"/>
            <a:ext cx="3483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Brave, cheerful, friendly: qualities for speaking about behavior
</a:t>
            </a:r>
            <a:endParaRPr lang="en-US" sz="2229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 describes someone who faces difficulty, answers difficult questions, or tries something new without fear. It is a useful word for school contests, performances, and first-time experiences.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Cheerful means full of positive energy and a good mood. It often describes a person who smiles easily, supports others, and makes the classroom atmosphere more pleasant.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Cheerful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 is used for people who are warm and easy to talk to. A friendly classmate can start a conversation, welcome new students, and make group work smoother.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Confident means sure of yourself in a new or challenging situation. Students may use this adjective when speaking about presentations, competitions, or answering in front of the class.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Confident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Negative character adjectives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Rude describes behavior that is impolite or hurtful, while selfish means thinking only about yourself. These words help explain why a conversation or group task becomes difficult.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Rude and selfish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Impatient means unable to wait calmly. Students often use it when describing people who want quick answers, interrupt others, or become irritated during long tasks.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Impatient reactions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Dishonest describes a person who does not tell the truth. It is useful in stories and real life when someone hides the facts, makes excuses, or breaks trust.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Dishonest behavior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Lazy is used for a person who avoids work, and noisy describes someone or something that disturbs others. Both words are common in school situations and daily routines.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Lazy and noisy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picture vocabulary: adjectives in context
</a:t>
            </a:r>
            <a:endParaRPr lang="en-US" sz="2924" dirty="0"/>
          </a:p>
        </p:txBody>
      </p:sp>
      <p:sp>
        <p:nvSpPr>
          <p:cNvPr id="12" name="Text 2"/>
          <p:cNvSpPr txBox="1"/>
          <p:nvPr/>
        </p:nvSpPr>
        <p:spPr>
          <a:xfrm>
            <a:off x="545600" y="1600552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kind student helps a classmate with books or homework. The picture makes the adjective easy to remember because the word is connected with one clear action.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 student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5600" y="4562027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helpful student collects books, shares materials, or supports the teacher. This scene gives a simple and memorable link between the word helpful and positive classroom behavior.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5600" y="4276350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Helpful student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45600" y="3821658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rude student interrupts others or speaks without waiting for a turn. The picture helps students understand why this behavior is seen as impolite and distracting.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5600" y="353598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Rude student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5600" y="3081289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brave student answers a question in front of the class even when it is difficult. The action helps learners connect the adjective with confidence in a school setting.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545600" y="2795613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 student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45600" y="2340921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shy student may stand quietly at the board or speak softly. This visual example shows that shy does not mean unfriendly; it only describes hesitation in public.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545600" y="205524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Shy student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qualities are most valued at school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chart reflects a simple class survey and shows which qualities students notice most often in school life and group work.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Kindness leads the list, but responsibility, politeness, help, and honesty are all close together, showing that respectful teamwork matters most.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класса; данные из условия задания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quality, meaning, and example sentence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the table to connect each adjective with its Russian meaning and a short sentence example.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Each adjective is easier to remember when it appears in a full sentence, not only as a translation.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character qualities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make a character description in English
</a:t>
            </a:r>
            <a:endParaRPr lang="en-US" sz="294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собрать короткое описание человека или персонажа в одном-двух предложениях.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 pattern: be + adjective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характера в английском языке используют модель: подлежащее + be + adjective. Эта схема подходит для коротких, понятных предложений о себе, друзьях, семье и героях.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модель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13645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прилагательное не изменяется по роду и числу. Это важно запомнить, потому что в русском языке форма слова часто зависит от существительного.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13645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не меняется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48225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единственным числом чаще употребляются is и am, а с множественным числом — are. Примеры: I am patient. He is honest. They are friendly.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48225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 be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qualities in school situations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поднимает руку и отвечает спокойно, это выглядит как polite behaviour. Такие сцены помогают запомнить слова через действие, а не только через перевод в словаре.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ответ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Helpful students собирают учебники, объясняют задание и поддерживают одноклассников. В школьной жизни такие поступки показывают, что характер проявляется в сотрудничестве и внимании к другим.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классе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признаёт ошибку, это honest apology. Если он не боится выступать перед классом или участвовать в соревновании, мы видим brave attempt и уверенность в себе.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 смелость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качества заметны в каждом школьном дне: polite, helpful и brave поступки делают общение спокойнее. Именно поэтому такие слова нужны для описания реальных ситуаций, а не только героев текстов.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рядом с другими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Positive and negative qualities in contrast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качества поддерживают уважительное общение в классе, а какие мешают сотрудничеству, дружбе и спокойной работе.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качества преобладают в описании школьного поведения; отрицательные сразу заметны по конфликтному оттенку и помогают точнее оценить поступки.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класса; учебная визуализация для урока английского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86600"/>
            <a:ext cx="84240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Adjectives in reading and speaking tasks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встречают прилагательные в коротком рассказе или описании героя. По ним легче понять, кто помогает другим, кто ведёт себя плохо и кто вызывает симпатию.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слова переходят в устные ответы: My best friend is… In the story, the main character is… Так ученик связывает лексику с реальным высказыванием.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вслух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следующем этапе прилагательные используются для оценки людей и поступков: I think a good classmate should be… Это развивает не только словарь, но и умение выражать позицию.
</a:t>
            </a:r>
            <a:endParaRPr lang="en-US" sz="10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opposites for character descriptions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противоположных качеств помогают быстрее запомнить лексику и сразу понять оттенок значения.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подбор лексических пар для темы character qualities.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делает значения понятнее и помогает строить короткие, точные описания людей без 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character adjectives appear in short dialogues
</a:t>
            </a:r>
            <a:endParaRPr lang="en-US" sz="2710" dirty="0"/>
          </a:p>
        </p:txBody>
      </p:sp>
      <p:sp>
        <p:nvSpPr>
          <p:cNvPr id="9" name="Text 2"/>
          <p:cNvSpPr txBox="1"/>
          <p:nvPr/>
        </p:nvSpPr>
        <p:spPr>
          <a:xfrm>
            <a:off x="463800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часто начинаются с простого вопроса о человеке: What is your friend like? Такой формат помогает сразу использовать прилагательные в живой речи и не ограничиваться отдельными словами.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800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друге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167483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реплики подходят для интервью, парной работы и мини-сценок. Ученик учится быстро описывать характер, задавать уточняющий вопрос и отвечать полным, но простым предложением.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167483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ролевых заданий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3315646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обычно состоит из одного или двух качеств: He is friendly and funny. Is she honest? — Yes, she is. Такие модели легко повторять в паре и запоминать на уроке.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15646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учить и запоминать новые прилагательные
</a:t>
            </a:r>
            <a:endParaRPr lang="en-US" sz="276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новой лексикой по теме character qualities на уроке и 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stories with character adjectives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истории тихий мальчик замечает, что однокласснику трудно нести книги. Он подходит без лишних слов и помогает донести их до кабинета. Такой эпизод сразу показывает, что герой kind и helpful, даже если он не говорит о себе.
</a:t>
            </a:r>
            <a:endParaRPr lang="en-US" sz="1182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помощник в классе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момент на сцене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конкурсе ученица сначала волнуется, но всё же выходит отвечать перед классом. Она делает несколько ошибок, затем продолжает и завершает выступление. В этой сцене важно не идеальное выступление, а brave character, который не отказывается от попытки.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групповой работы один ученик случайно берёт чужой маркер. Вместо того чтобы молчать, он сразу признаёт ошибку и возвращает вещь. Такой поступок делает персонажа honest, а история становится понятной без длинного объяснения.
</a:t>
            </a:r>
            <a:endParaRPr lang="en-US" sz="1125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выбор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adjectives are easiest to use in sentences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выбирают слова, которые легко соединяются с глаголом be и подходят для описания знакомых людей, школьных ситуаций и коротких ответов.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удобные слова — те, которые быстро превращаются в простое предложение и подходят почти для любой темы о людях.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условного класса по частоте употребления в устных примерах; учебная визуализация.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72310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9311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25760"/>
            <a:ext cx="4680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лексика о характере помогает в изучении английского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темы помогают быстрее понимать, какой герой главный, кто поддерживает других и кто создаёт проблему. Это облегчает чтение коротких рассказов и диалогов.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текстов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характера делают ответы точнее и естественнее. С их помощью ученик легко говорит о друге, однокласснике или персонаже книги, не ограничиваясь общими словами.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ответы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character qualities помогает формулировать своё отношение: I think… In my opinion… Это полезно на уроках, где нужно не только назвать слово, но и объяснить выбор.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мнения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и мини-сочинении такие слова помогают строить простые, но содержательные фразы. Описание человека становится яснее, когда рядом есть пример поступка или поведения.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описания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характере помогают говорить о людях точно и просто. Если знать основные прилагательные и модель be + adjective, можно описывать друзей, героев и школьные ситуации уверенно.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qualities: words that help describe people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2026-05-29T10:34:47Z</dcterms:created>
  <dcterms:modified xsi:type="dcterms:W3CDTF">2026-05-29T10:34:47Z</dcterms:modified>
</cp:coreProperties>
</file>