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 мире: регион живой истории и больших возможностей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природы, культуры, экономики и глобального влияния Латинской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уникальной культурно-политической идентичности
</a:t>
            </a:r>
            <a:endParaRPr lang="en-US" sz="1877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— это свыше 20 стран с общими языковыми корнями, сформированными колониальной историей и борьбой за независимость в XIX веке, что создало богатое культурное многообразие.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стран и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крупные и малые государства Южной и Центральной Америки, а также Карибские острова, включая Бразилию, Мексику, Аргентину и Кубу, каждой со своей уникальной историей.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природные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длинная река и крупнейший дождевой лес, Анды — протяжённая горная система. Оба играют ключевую роль в экологии и климате региона.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мегаполисы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Сан-Паулу, Мехико и Буэнос-Айрес — экономические и культурные центры континента, привлекающие миллионы жителей и туристов.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и влиятельные страны региона
</a:t>
            </a:r>
            <a:endParaRPr lang="en-US" sz="20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75338"/>
            <a:ext cx="4164900" cy="21498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Латинской Америки и крупнейшие города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региона по численности населения и масштабы крупнейших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 крупных городах, что влияет на экономику и инфраструктуру региона.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экономики Латинской Америки
</a:t>
            </a:r>
            <a:endParaRPr lang="en-US" sz="249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 играет важную роль: нефть в Венесуэле и Бразилии, медь в Чили, серебро в Перу обеспечивают значительную часть доходов страны.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— одна из основ экономики, с крупными производствами сои, кофе и скота в Бразилии и Аргентине, поддерживает экспорт и внутренние рынки.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секторы включают автомобилестроение, металлургию и текстиль, обеспечивая рабочими местами миллионы человек и способствуя развитию городов.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масштаб ведущих стран региона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отражает экономическую мощь и возможности для развития в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Мексика лидируют по экономическим показателям и влияют на экономическую динамику района.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сырьевых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медь, и сельхозпродукция составляют основу экспорта, что делает регион важным поставщиком сырья на мировой рынок.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рынки экспортных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становится крупнейшим покупателем (25%), США и Евросоюз — главные торговые партнёры, стимулируя экономическое сотрудничество.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Мексика развивают разнообразные направления торговли, включая электронику и автомобили, снижая зависимость от сырьевых ресурсов.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торговые партнёры Латинской 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лидирует в финтехе, Мексика и Чили активно развивают электронную коммерцию и возобновляемую энергетику.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Latin America Tech, 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$15 млрд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инвестировано в технологические стартапы в 2022 году, что демонстрирует активное развитие инноваций в регионе.
</a:t>
            </a:r>
            <a:endParaRPr lang="en-US" sz="5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Спорт: национальная гордость и мировые достижения
</a:t>
            </a:r>
            <a:endParaRPr lang="en-US" sz="2397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душа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Футбольные сборные Бразилии и Аргентины неоднократно выигрывали чемпионаты мира, футбол остаётся самым популярным видом спорта в регионе.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спорта и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 высоко ценится на Кубе и в Доминиканской Республике, а баскетбол развивается в Аргентине и Пуэрто-Рико. Латиноамериканцы успешно выступают на Олимпиадах в лёгкой атлетике и боксе.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сельского хозяйства в глобальной торговле
</a:t>
            </a:r>
            <a:endParaRPr lang="en-US" sz="2332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сахарного тростника в Бразилии поддерживает биоэнергетику и экспортные рынки.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Эквадор известен экспортом бананов, что способствует развитию региональной экономики и занятости населения.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является крупнейшим производителем и экспортером сои, обеспечивая значительную часть мирового спроса.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Колумбия — мировые лидеры по производству и экспорту кофе, который формирует основу экономики целых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Мачу-Пикчу и Чичен-Ица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в Перу — древний город инков, восстановленный среди гор, поражает своей архитектурой и загадками. Чичен-Ица в Мексике — важный центр майя, с культовыми пирамидами, привлекающий туристов со всего мира.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объединяющая континент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Сальса с Кубы, самба из Бразилии и танго Аргентины — основные музыкальные направления, которые отражают страсть и богатство традиций народа, объединяя различные народы Латинской Америки.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таланты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Габриэль Гарсиа Маркес, колумбийский писатель, стал символом магического реализма, а бразильский автор Жоржи Амаду известен своими произведениями, в которых рассказывается о жизни и культуре региона.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культурные сокровища Латинской Америки
</a:t>
            </a:r>
            <a:endParaRPr lang="en-US" sz="23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кино Латинской Америки: значимые достижения
</a:t>
            </a:r>
            <a:endParaRPr lang="en-US" sz="222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Диего Ривера и Фрида Кало из Мексики стали иконами монументального и современного искусства с выразительным национальным стилем и глубокими социальными темами.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искусство выделяется эмоциональностью и яркой индивидуальностью, что делает его привлекательным для зрителей по всему миру.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Альфонсо Куарон, Алехандро Иньярриту и Гильермо дель Торо получили несколько премий «Оскар», продвигая латиноамериканское кино на мировой арене.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образования и активности молодёжи
</a:t>
            </a:r>
            <a:endParaRPr lang="en-US" sz="2219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93% младших школьников регулярно посещают учебные заведения, что подтверждает рост доступности образования для детей.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вовлечённость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участвует в волонтёрских проектах, спортивных мероприятиях и творческих инициативах, способствуя развитию общества.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Сан-Паулу, Национальный автономный университет Мексики и Буэнос-Айреса считаются главными образовательными центрами региона.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образовательные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интернету помогает внедрению современных образовательных платформ и технологий в процесс обучения.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коренных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народы, включая майя, кечуа и аймара, сохраняют свои традиции, включая уникальные обряды, кухню и народные фестивали, укрепляя культурное многообразие региона.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доминирует в большинстве стран, португальский является основным в Бразилии, а также используются языки гуарани, кечуа и аймара, сохраняющиеся в повседневной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смешанных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европейцев, африканцев и азиатов создают уникальное смешение традиций, что отражается в искусстве, кухне и социальной жизни стран Латинской Америки.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 и языки Латинской Америки
</a:t>
            </a:r>
            <a:endParaRPr lang="en-US" sz="24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признания прав коренных народов в Латинской Америке
</a:t>
            </a:r>
            <a:endParaRPr lang="en-US" sz="1968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группы продолжают борьбу за признание своих прав и сохранение культуры в условиях колониальных и современных государств.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 — приняты законы в Боливии и Эквадоре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официально утвердили права коренных народов, включая автономию и защиту традиционной земли.
</a:t>
            </a:r>
            <a:endParaRPr lang="en-US" sz="1259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поддержка и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число образовательных и культурных программ, направленных на укрепление равенства и социальной справедливости для коренных сообществ.
</a:t>
            </a:r>
            <a:endParaRPr lang="en-US" sz="12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природное наследие и проблемы экологии
</a:t>
            </a:r>
            <a:endParaRPr lang="en-US" sz="2385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разнообразные экосистемы — от тропических лесов Амазонки до пустынь Атакама и гор Анды. Эти зоны обладают важным биологическим разнообразием и климатическими особенностями.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 и загрязнение рек угрожают экологии. Особенно опасна утрата видов и деградация почв в промышленных регионах, что требует международных усилий по охране природы.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Латинской Америки в мировое сообщество
</a:t>
            </a:r>
            <a:endParaRPr lang="en-US" sz="227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 Колумбия вошли в ОЭСР, что способствует повышению стандартов управления и развития экономики.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ООН и Всемирным банком помогает регионам бороться с бедностью и охранять окружающую среду.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активно участвует в работе G20, влияя на глобальные экономические решения и международную политику.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выступила одним из основателей MERCOSUR — важного торгового союза, объединяющего страны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древние памятники и пляжи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Чичен-Ица, знаменитый археологический комплекс майя, поражает историей, а Канкун привлекает туристов белоснежными пляжами и курортами на Карибском побережье.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ритмы Рио и природные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славится карнавалом и статуей Христа-Искупителя. Парк Игуасу с водопадами — одно из природных чудес мира, притягивающее миллионы гостей.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 и Аргентина: от древностей до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Куско и Мачу-Пикчу — сердца инкской цивилизации. Патагония и памятник Игуасу в Аргентине очаровывают природой и разнообразием ландшафтов.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жемчужины Латинской 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пути преодоления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социальное неравенство и безработица среди молодёжи требуют реформ в сфере занятости и социальной поддержки.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безопасности связаны с ростом преступности и нелегального оборота наркотиков, что требует комплексных мер правоохранительных органов.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образование и здравоохранение способствуют улучшению качества жизни и создают платформы для устойчивого развития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перспективы роста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сохраняет важное место в мировой политике и экономике благодаря богатству культур и природных ресурсов, стремясь к устойчивому развитию и более справедливому обществу.
</a:t>
            </a:r>
            <a:endParaRPr lang="en-US" sz="35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2026-05-11T05:05:19Z</dcterms:created>
  <dcterms:modified xsi:type="dcterms:W3CDTF">2026-05-11T05:05:19Z</dcterms:modified>
</cp:coreProperties>
</file>