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регуляция: основные понятия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организмом с помощью гормонов — основа гуморальной регуляции.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открыли гормоны и поняли важность химической регуляции организма. Гуморальная система действует вместе с нервной, обеспечивая согласованность функций органов и адаптацию к изменениям.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значение гуморальной регуляции в биологии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— это процесс управления функциями тела через химические вещества, погружённые в кровь, которые воздействуют на определённые органы.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гуморальная регуляция?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передача сигналов с помощью гормонов и ферментов, выделяемых железами внутренней секреции, обеспечивая длительный эффект.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отличается от нервной системы способом передачи (через кровь) и более медленным, но продолжительным действием.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– главные «химические фабрики»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органы, выделяющие гормоны в кровь. Гипофиз регулирует рост и работу других желез, щитовидная железа управляет обменом веществ, а надпочечники помогают справляться со стрессом.
</a:t>
            </a:r>
            <a:endParaRPr lang="en-US" sz="1294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транспортировщик гормонов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кровеносным сосудам гормоны распространяются по всему организму, достигая нужных органов. Такой механизм обеспечивает синхронное регулирование различных функций.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Органы-мишени — адресаты гормональных сигналов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ткани и клетки имеют рецепторы, распознающие гормоны. Это позволяет достичь точного воздействия и запуска нужных физиологических изменений.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гуморальной регуляции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биологически активные вещества, вырабатываемые железами и влияющие на клетки-мишени через специализированные рецепторы.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жизненно важные регуляторы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действуют в очень малых концентрациях, но оказывают сильное и точное влияние на обмен веществ, рост и адаптацию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уменьшает уровень сахара в крови, помогая использовать энергию из пищи, а кортизол активирует реакции организма при стрессовых ситуациях.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тонкая химическая система поддерживает постоянство внутренней среды и координацию всех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«главный регулятор»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вырабатывает гормон роста и регулирует работу других желез внутренней секреции, следя за развитием организма и обменом веществ.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внутренней секреции и их функции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надпочечники — важные участники обмена и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выделяет тироксин, который регулирует скорость обменных процессов. Надпочечники вырабатывают адреналин и кортизол, помогающие адаптироваться к стрессу.
</a:t>
            </a:r>
            <a:endParaRPr lang="en-US" sz="14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медленнее, но её влияние длится дольше, охватывая множество органов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очень быстрая и точная, а гуморальная — более универсальная и длительная по эффекту.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физиологических исследований,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гуморальной и нервной регуляции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инсулин, который понижает уровень глюкозы, переводя избыточный сахар в запасы гликогена в печени и мышцах.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действия гуморальной регуляции: контроль сахара в крови
</a:t>
            </a:r>
            <a:endParaRPr lang="en-US" sz="22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выделяется глюкагон, стимулирующий расщепление гликогена и повышение уровня сахара в крови, обеспечивая энергию для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50859"/>
            <a:ext cx="4037700" cy="2392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гормонов, их железы происхождения и влияние на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гормонов обеспечивает комплексное и точное регулирование всех процессов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функции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роста и развития через гормон роста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гормона роста в детском 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роста, вырабатываемый гипофизом, стимулирует удлинение костей и развитие мышечной массы, особенно активен в детстве и подростковом возрасте, обеспечивая нормальный физический рост.
</a:t>
            </a:r>
            <a:endParaRPr lang="en-US" sz="1297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уровня гормона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гормона роста приводит к задержке развития и карликовости, а избыток вызывает чрезмерный рост — гигантизм. После роста гормон поддерживает регенерацию тканей и обновление клеток.
</a:t>
            </a:r>
            <a:endParaRPr lang="en-US" sz="12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50–100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миллиграмм тироксина ежедневно вырабатывает щитовидная железа для поддержания нормального обмена веществ и энергии в организме.
</a:t>
            </a:r>
            <a:endParaRPr lang="en-US" sz="346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ускоряет обмен веществ, регулирует температуру тела и уровень активности. Его баланс обеспечивает здоровье: дефицит вызывает усталость и набор веса, избыток — тревогу и потерю массы.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эндокринной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стрессовых ситуациях надпочечники выделяют адреналин, который усиливает работу сердца и повышает кровяное давление для подготовки организма к действию.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адаптационные реакции: роль надпочечников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повышает уровень глюкозы в крови, обеспечивая энергией мышцы и мозг, а также помогает мобилизовать резервы организма для борьбы со стрессом.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42" y="1468141"/>
            <a:ext cx="228270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02" y="3085166"/>
            <a:ext cx="206179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77614"/>
            <a:ext cx="243773" cy="21668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на настроение и поведение подростков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Серотонин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стабилизирует настроение и улучшает качество сна, способствуя эмоциональному равновесию у подростков и снижая проявления тревожности.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Дофамин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мотивацию и ощущение удовольствия, стимулирует активность и способствует формированию полезных привычек и целеустремлённости.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повышенном уровне вызывает стресс и тревожность, что у подростков может привести к резким перепадам настроения и эмоциональной неустойчивости.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воспринимают гормоны через специфические рецепторы на клеточной поверхности, что обеспечивает точечное и избирательное воздействие гормонов исключительно на нужные ткани.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органов-мишеней гормонами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инсулин действует на печень и мышцы, катализируя усвоение глюкозы, адреналин влияет на сердце и сосуды, обеспечивая быструю реакцию организма на стресс.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гуморальной регуляции: от железы до ответа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гуморальной регуляции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недостатке инсулина или нарушении его действия, вызывая высокий уровень сахара в крови и серьёзные осложнения без лечения.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гуморальной регуляции: распространённые заболевания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проявляется дефицитом гормонов щитовидной железы, ведущим к снижению обмена веществ, усталости, прибавке веса и ухудшению общего состояния.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 сопровождается уменьшением продукции кортизола, вызывая слабость, низкое давление и пигментацию кожи, требуя постоянного врачебного контроля.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терапия при диабете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 диабета включают применение инсулина и новых препаратов, которые помогают контролировать уровень сахара и улучшать качество жизни пациентов.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эндокринных нарушений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на гормоны позволяют выявить дисбаланс на ранних стадиях и подобрать индивидуальное лечение для восстановления здоровья и нормального самочувствия.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для гормонального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питание, физическая активность и регулярные медицинские осмотры помогают поддерживать гормональный баланс и предотвращают развитие эндокринных заболеваний.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гуморальной регуляции в медицине и повседневной жизни
</a:t>
            </a:r>
            <a:endParaRPr lang="en-US" sz="26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заболеваний напрямую связан с изменением образа жизни и питания в подростковом возрасте, а также с повышенным уровнем стресса в учебе.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случаев требует ранней диагностики и профилактики для сохранения здоровья молодёжи.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Минздрава РФ, 2014–2024 гг.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эндокринных заболеваний среди подростков
</a:t>
            </a:r>
            <a:endParaRPr lang="en-US" sz="261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регулярно заниматься спортом и придерживаться сбалансированного питания, избегать чрезмерного употребления сахара и газированных напитков для поддержания гормонального равновесия.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гуморальной регуляции: рекомендации для подростков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высыпаться, контролировать стресс и обращать внимание на изменения в организме, чтобы своевременно заметить возможные нарушения и обратиться к врачу.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— основа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гормональных процессов помогает подросткам заботиться о себе, поддерживать баланс и достигать гармонии в росте и развитии для успешной жизни и учёбы.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2026-05-09T20:36:49Z</dcterms:created>
  <dcterms:modified xsi:type="dcterms:W3CDTF">2026-05-09T20:36:49Z</dcterms:modified>
</cp:coreProperties>
</file>