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Позднефеодальное общество в Западной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земли, службы и перемен в XIV–XV веках.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позднем Средневековье старые феодальные связи еще действовали, но уже уступали место деньгам, торговле и более сильной власти городов и королей.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изучаем: общество на переломе эпох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XIV–XV веков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Франция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Европы плотнее всего были заселены Англия и Франция: здесь рядом существовали большие города, плодородные земли и замки феодалов. Через эти территории проходили дороги, по которым двигались товары, люди и королевские войска.
</a:t>
            </a:r>
            <a:endParaRPr lang="en-US" sz="102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торговые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землях Священной Римской империи и в Нидерландах особенно заметны были торговые центры и ярмарочные пути. Здесь сильнее чувствовалось влияние городского населения, хотя сельская округа по-прежнему жила по феодальным правилам.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Италия и Иберия показывали, как по-разному развивалась Западная Европа. В одних местах росли богатые города и морская торговля, в других сохранялись крупные поместья, рыцарская знать и зависимое крестьянство.
</a:t>
            </a:r>
            <a:endParaRPr lang="en-US" sz="10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перемен внутри старой системы
</a:t>
            </a:r>
            <a:endParaRPr lang="en-US" sz="273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правила сохранялись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порядки не исчезли мгновенно: земля, служба и личная верность по-прежнему определяли жизнь многих людей. Но рядом с ними все заметнее становились деньги и договорные отношения.
</a:t>
            </a:r>
            <a:endParaRPr lang="en-US" sz="1434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 дохода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торговля расширяли круг людей, которые могли зарабатывать не землей, а ремеслом, перевозками и обменом. Это делало общество более подвижным и менее замкнутым.
</a:t>
            </a:r>
            <a:endParaRPr lang="en-US" sz="155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ускоряли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эпидемии и нехватка рабочих рук меняли стоимость труда и усиливали борьбу между крестьянами и землевладельцами. Старые обязательства все чаще оспаривались или заменялись выплатами.
</a:t>
            </a:r>
            <a:endParaRPr lang="en-US" sz="1346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становилась центральной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и крупные правители постепенно подчиняли себе местных феодалов, опираясь на налоги и чиновников. Так старая система не исчезала сразу, а перестраивалась изнутри.
</a:t>
            </a:r>
            <a:endParaRPr lang="en-US" sz="14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феод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давал владельцу доход и право влиять на жизнь окрестных людей.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определяла доход, статус и влияние владельца. Без нее трудно было содержать воинов, собирать платежи и удерживать власть на 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истории Средних веков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позднего Средневековья
</a:t>
            </a:r>
            <a:endParaRPr lang="en-US" sz="232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владела землей, военной силой и правом требовать повинности. Именно она задавала правила местной жизни и считалась опорой феодального порядка.
</a:t>
            </a:r>
            <a:endParaRPr lang="en-US" sz="165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влияло на образование, молитву и повседневные нормы. Монастыри, епископства и университеты делали церковь одной из самых образованных и влиятельных сил общества.
</a:t>
            </a:r>
            <a:endParaRPr lang="en-US" sz="1589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основную часть населения. Они работали на земле, платили повинности и зависели от владельца поместья, хотя не были одинаково бесправными везде.
</a:t>
            </a:r>
            <a:endParaRPr lang="en-US" sz="1652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зарабатывали ремеслом, торговлей и услугами. Их богатство росло, но по положению они отличались от феодалов и не строили власть на земле.
</a:t>
            </a:r>
            <a:endParaRPr lang="en-US" sz="17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 и сеньор: взаимные обязательства
</a:t>
            </a:r>
            <a:endParaRPr lang="en-US" sz="310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обмен обязанностями и правами между вассалом и сеньором.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деревни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двух участках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работал и на господской земле, и на своем наделе. От него ожидали выполнения установленных повинностей, поэтому время труда было жестко разделено между собственным хозяйством и обязанностями перед сеньором.
</a:t>
            </a:r>
            <a:endParaRPr lang="en-US" sz="1506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и платежи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означала обязательную работу на поле владельца поместья, а оброк взимался продуктами или деньгами. Эти формы зависимости показывали, что урожай крестьянина не принадлежал ему полностью.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деньгам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денежная рента становилась удобнее для обеих сторон. На рынках можно было купить и продать больше товаров, а владельцу земли проще было получить предсказуемый доход.
</a:t>
            </a:r>
            <a:endParaRPr lang="en-US" sz="1702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Манор и его части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объединяло землю, труд и повседневные обязанности жителей. Таблица показывает, какие части манора были ключевыми и зачем они нужны.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Манор был не просто земельным участком, а замкнутой системой хозяйства, где у каждого слоя были свои функции и 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средних веков
</a:t>
            </a:r>
            <a:endParaRPr lang="en-US" sz="15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цехи и деньги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росли ремесло, обмен и роль наличных платежей.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именно города ускоряли переход от натуральных повинностей к денежным отношениям.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теме курса истории средневековой Европы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влиянии церкви в жизни людей
</a:t>
            </a:r>
            <a:endParaRPr lang="en-US" sz="316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 хранители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церковь была не только местом молитвы, но и главным хранителем знаний. В монастырских скрипториях переписывали книги, поэтому рукописи сохранялись даже в годы войн и смут. Для многих людей именно через церковную среду открывался путь к образованию.
</a:t>
            </a:r>
            <a:endParaRPr lang="en-US" sz="906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храмах работали школы, а позже и университеты, где обучали будущих священников, юристов и врачей. Учёба шла на латыни, поэтому грамотность оставалась редким и ценным умением, которое помогало влиять на общество и управление.
</a:t>
            </a:r>
            <a:endParaRPr lang="en-US" sz="1002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определяла не только веру, но и повседневную жизнь: праздники, посты, обряды и представления о добре и зле. Для большинства людей религиозные нормы были частью привычного порядка, который почти не разделял духовное и мирское.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рыцарства и замковой жизни
</a:t>
            </a:r>
            <a:endParaRPr lang="en-US" sz="2963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 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воспринимался как образец воинской доблести. Его готовили к службе с юности: обучали верховой езде, владению оружием и правилам поведения при дворе сеньора.
</a:t>
            </a:r>
            <a:endParaRPr lang="en-US" sz="1703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за военную службу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обычно получал доход с земли и в ответ обязан был служить с оружием. Такая связь укрепляла феодальный порядок и делала военную службу частью общественной структуры.
</a:t>
            </a:r>
            <a:endParaRPr lang="en-US" sz="1651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как опора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был не просто крепостью, а центром власти. За его стенами находились жильё, склады, часовня и хозяйственные постройки, а сам он защищал окрестности от нападений.
</a:t>
            </a:r>
            <a:endParaRPr lang="en-US" sz="1714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менялись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рыцаря поддерживали обычаи, турниры и представления о верности. Однако в позднее Средневековье военное значение тяжёлой конницы постепенно уменьшалось, хотя престиж рыцарства ещё сохранялся.
</a:t>
            </a:r>
            <a:endParaRPr lang="en-US" sz="1487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военная тактика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Средневековье главной силой оставалась конница. Рыцари решали исход многих сражений, а замки и укрепления были важнее открытых полей боя.
</a:t>
            </a:r>
            <a:endParaRPr lang="en-US" sz="1224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пехоты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 веке всё заметнее становились пешие воины, лучники и плотные боевые построения. Они лучше сдерживали атаки конницы и меняли привычную тактику.
</a:t>
            </a:r>
            <a:endParaRPr lang="en-US" sz="1229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пушки и осады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эпохи осады и артиллерия стали решающими. Крепости теперь нужно было брать не только силой, но и огнём, а победа зависела от организации войска.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и хозяйственные последствия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затронула и города, и деревню: многие хозяйства опустели, а землевладельцам стало труднее удерживать прежний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населения вызвало дефицит рабочих рук. Это ослабило зависимость крестьян и заставило землевладельцев искать новые способы хозяйствования.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демографическим оценкам Западной Европы XIV века
</a:t>
            </a:r>
            <a:endParaRPr lang="en-US" sz="14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возникали крестьянские восстания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причины и два самых известных выступления в Европе XIV 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королям усиливать власть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усиливали власть, когда получали постоянные налоги и могли содержать чиновников. Это позволяло им управлять страной не только через личные связи с феодалами, но и через государственные структуры.
</a:t>
            </a:r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управление
</a:t>
            </a:r>
            <a:endParaRPr lang="en-US" sz="1285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королевских канцеляриях росло число писцов, судей и сборщиков налогов. Они помогали монарху контролировать территории, вести учёт доходов и ограничивать самостоятельность крупных сеньоров.
</a:t>
            </a:r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
</a:t>
            </a:r>
            <a:endParaRPr lang="en-US" sz="1333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власть короля укреплялась особенно заметно, а в Испании складывались более единые государства. Объединение земель делало монархию сильнее и уменьшало влияние местных правителей.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престолов
</a:t>
            </a:r>
            <a:endParaRPr lang="en-US" sz="1332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армии стали важным признаком новой власти. Монарх уже не так зависел от частных отрядов феодалов и мог быстрее реагировать на войны, мятежи и внешние угрозы.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войска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трудовых повинностей к денежным платежам
</a:t>
            </a:r>
            <a:endParaRPr lang="en-US" sz="2475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повинности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2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крестьяне выполняли барщину и отдавали часть урожая. Это было удобно в мире, где деньги использовались мало, а хозяйство держалось на личной зависимости.
</a:t>
            </a:r>
            <a:endParaRPr lang="en-US" sz="814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ренте
</a:t>
            </a:r>
            <a:pPr algn="ctr" indent="0" marL="0">
              <a:lnSpc>
                <a:spcPct val="100000"/>
              </a:lnSpc>
              <a:buNone/>
            </a:pPr>
            <a:r>
              <a:rPr lang="en-US" sz="32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всё чаще требовались денежные платежи и аренда. Землевладельцы получали более стабильный доход, а крестьяне могли отдавать не труд, а деньги или продукты.
</a:t>
            </a:r>
            <a:endParaRPr lang="en-US" sz="823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наём
</a:t>
            </a:r>
            <a:pPr algn="ctr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периода усилился наёмный труд. Люди чаще искали работу на рынке, а хозяйство всё сильнее зависело от денег, цен и налогов.
</a:t>
            </a:r>
            <a:endParaRPr lang="en-US" sz="9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этапа феодального общества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общество постепенно уходило от замкнутого натурального хозяйства к более денежной и городской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феодализм не отменил старый порядок сразу, но сделал его более гибким: деньги, торговля и города стали важнее прежних повинностей.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истории Средневековья
</a:t>
            </a:r>
            <a:endParaRPr lang="en-US" sz="13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эпоху перемен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в 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строили долго, но они становились символом богатства города и веры его жителей. Высокие своды, витражи и башни показывали, что городская община умеет объединять силы и ресурсы.
</a:t>
            </a:r>
            <a:endParaRPr lang="en-US" sz="1702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становятся нужнее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развивали не только богословие, но и право с медициной. Это помогало появлению образованных людей, которые могли служить церкви, короне и городскому самоуправлению.
</a:t>
            </a:r>
            <a:endParaRPr lang="en-US" sz="1702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Возрождения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раньше, чем в других землях, усилился интерес к человеку, античному наследию и светской культуре. Эти идеи подготовили почву для Возрождения и нового взгляда на мир.
</a:t>
            </a:r>
            <a:endParaRPr lang="en-US" sz="17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ушёл старый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Позднефеодальное общество держалось на земле и зависимости, но города, деньги и королевская власть постепенно меняли его. Кризисы XIV века ускорили этот переход к более подвижной Европе.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2026-07-25T23:49:46Z</dcterms:created>
  <dcterms:modified xsi:type="dcterms:W3CDTF">2026-07-25T23:49:46Z</dcterms:modified>
</cp:coreProperties>
</file>