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'going to' в английском языке и его роль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'going to' для выражения планов, намерений и будущих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лингвистическое развитие 'going to'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'going to' возникло из глагольного сочетания, означавшего движение к месту, и к XIX веку приобрело значение будущего действия в английской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структура выражения 'going to'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состоит из подлежащего, вспомогательного глагола be (am, is, are), затем - going to и основного глагола, например, I am going to read.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be согласуется с лицом и числом подлежащего: I am, you are, he/she/it is, we/they are.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глагол стоит в инфинитиве без частицы to: going to + do, play, visit, что подчеркивает планируемое действие в 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 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говорит: «I am going to do my homework tonight», показывая запланированное действие, которое он намерен выполнить вскоре после уроков.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делится: «We are going to visit our grandparents next weekend», выражая заранее обдуманный план семейного отдыха.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рассказывает: «She is going to meet her friends after school», обозначая предстоящее событие, к которому он готовится.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'going to' в ежедневных ситуациях
</a:t>
            </a:r>
            <a:endParaRPr lang="en-US" sz="21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'going to' и 'will'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«I will call you» — мгновенное решение позвонить, а «I am going to call you» — ранее запланированное действие.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'Going to' также считают более разговорным и широко используемым среди подростков для описания ближайших действий.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'Going to' используют для планов или намерений, сформулированных заранее, когда решение уже принято до момента речи.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'Will' служит для спонтанных решений или обещаний, сделанных в момент разговора без предварительного обдумывания.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'going to': утверждение, отрицание, вопрос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предложений с 'going to' в трех основных грамматических формах для разных лиц.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вопросительных предложениях глагол be ставится перед подлежащим, что важно для правильного построения.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пособия по 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«We are going to visit grandma this weekend» — выражение намерения провести время с семьей в ближайшие выходные.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«She is going to bake a cake for the party» — сообщение о том, что девочка собирается испечь торт к празднику.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«Are you going to do your homework after school?» — вопрос другу о планах по выполнению домашнего задания после уроков.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'going to' в повседневных диалогах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'going to' и 'will'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'Going to' встречается в речи подростков примерно на 15% чаще, чем 'will', особенно при обсуждении личных планов.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предпочитают 'going to' для обозначения намерений и ближайших событий в разговорной речи.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национальный корпус (BNC), 2013-2023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'going to' в разговорной речи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'Going to' часто сокращается до 'gonna' в неформальном общении, например, в разговорах и современной музыке.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'gonna' помогает передать естественную речь, но требует осторожности в официальных ситуациях и письменных работах.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'gonna' типична для американского английского и редко употребляется в формальных текстах и экзаменах.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'going to'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согласования местоимения и глагола be: She are going to play вместо She is going to play встречается из-за влияния родного языка.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перенос русской синтаксической структуры способствует появлению подобных ошибок, требующих внимания при обучении.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вспомогательного глагола be, например: He going to play вместо He is going to play — частая грамматическая ошибка.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частицы to, как в He is going play, нарушает стандартную структуру выражения будущего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погоды с 'going to'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 на небе — явный признак приближающегося дождя. В английском мы говорим: "It's going to rain". Здесь 'going to' подчёркивает уверенность в ближайшем событии, основанную на наблюдениях.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намерения и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готовится к экзамену, он может сказать: "I'm going to study for the test." Эта фраза выражает его решимость и запланированное действие в будущем.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предсказания с 'going to'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вопросительных предложений с 'going to'
</a:t>
            </a:r>
            <a:endParaRPr lang="en-US" sz="2322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строится с помощью вспомогательного глагола be (am, is, are) на первом месте: Am I, Is he, Are they и так далее, в зависимости от подлежащего.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подлежащее и основа оборота: going to + основной глагол. Пример: Are you going to watch the movie?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(what, where, when, why) ставятся перед вспомогательным глаголом для уточнения. Например: What are you going to do tomorrow?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отрицания с 'going to'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разговорной речи используется сокращённая форма: isn’t, aren’t, но в письменной лучше использовать полное написание.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выражают отказ или изменение планов, например: I am not going to attend the party.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формируется добавлением частицы not после формы глагола be: am not, is not, are not.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структура: подлежащее + be + not + going to + глагол. Например: She is not going to come.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4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4654054" y="1013950"/>  <a:ext cx="4163492" cy="30726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sp><p:nvSpPr><p:cNvPr id="5" name="Text 0"></p:cNvPr><p:cNvSpPr txBox="1"/><p:nvPr></p:nvPr></p:nvSpPr><p:spPr><a:xfrm><a:off x="259500" y="386175"/><a:ext cx="8397000" cy="4530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092" b="1" dirty="0"><a:solidFill><a:srgbClr val="FFFFFF"/></a:solidFill><a:latin typeface="Arial" pitchFamily="34" charset="0"/><a:ea typeface="Arial" pitchFamily="34" charset="-122"/><a:cs typeface="Arial" pitchFamily="34" charset="-120"/></a:rPr><a:t>Типовые подростковые ситуации для использования &apos;going to&apos;
</a:t></a:r><a:endParaRPr lang="en-US" sz="2092" dirty="0"/></a:p></p:txBody></p:sp><p:sp><p:nvSpPr><p:cNvPr id="6" name="Text 1"></p:cNvPr><p:cNvSpPr txBox="1"/><p:nvPr></p:nvPr></p:nvSpPr><p:spPr><a:xfrm><a:off x="259500" y="1217075"/><a:ext cx="3828300" cy="26724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500" b="1" dirty="0"><a:solidFill><a:srgbClr val="FFFFFF"/></a:solidFill><a:latin typeface="Arial" pitchFamily="34" charset="0"/><a:ea typeface="Arial" pitchFamily="34" charset="-122"/><a:cs typeface="Arial" pitchFamily="34" charset="-120"/></a:rPr><a:t>23going to2 в разговорах подростков чаще появляются темы свободного времени и личных планов.
</a:t></a:r><a:pPr algn="l" indent="0" marL="0"><a:lnSpc><a:spcPct val="100000"/></a:lnSpc><a:buNone/></a:pPr><a:r><a:rPr lang="en-US" sz="900" dirty="0"><a:solidFill><a:srgbClr val="FFFFFF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300" dirty="0"><a:solidFill><a:srgbClr val="FFFFFF"/></a:solidFill><a:latin typeface="Arial" pitchFamily="34" charset="0"/><a:ea typeface="Arial" pitchFamily="34" charset="-122"/><a:cs typeface="Arial" pitchFamily="34" charset="-120"/></a:rPr><a:t>Наибольшая доля употребления связана с планами на отдых и социальные встречи, что отражает интересы аудитории.
</a:t></a:r><a:endParaRPr lang="en-US" sz="1500" dirty="0"/></a:p></p:txBody></p:sp><p:sp><p:nvSpPr><p:cNvPr id="7" name="Text 2"></p:cNvPr><p:cNvSpPr txBox="1"/><p:nvPr></p:nvPr></p:nvSpPr><p:spPr><a:xfrm><a:off x="8715877" y="4725275"/><a:ext cx="350400" cy="3387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600" dirty="0"><a:solidFill><a:srgbClr val="000000"/></a:solidFill><a:latin typeface="Arial" pitchFamily="34" charset="0"/><a:ea typeface="Arial" pitchFamily="34" charset="-122"/><a:cs typeface="Arial" pitchFamily="34" charset="-120"/></a:rPr><a:t>14</a:t></a:r><a:endParaRPr lang="en-US" sz="1600" dirty="0"/></a:p></p:txBody></p:sp><p:sp><p:nvSpPr><p:cNvPr id="8" name="Text 3"></p:cNvPr><p:cNvSpPr txBox="1"/><p:nvPr></p:nvPr></p:nvSpPr><p:spPr><a:xfrm><a:off x="259500" y="4238425"/><a:ext cx="3828300" cy="4818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400" i="1" dirty="0"><a:solidFill><a:srgbClr val="FFFFFF"/></a:solidFill><a:latin typeface="Arial" pitchFamily="34" charset="0"/><a:ea typeface="Arial" pitchFamily="34" charset="-122"/><a:cs typeface="Arial" pitchFamily="34" charset="-120"/></a:rPr><a:t>Опубликованное исследование среди российских школьников, 2023 г.
</a:t></a:r><a:endParaRPr lang="en-US" sz="1400" dirty="0"/></a:p></p:txBody></p:sp></p:spTree></p:cSld><p:clrMapOvr><a:masterClrMapping/></p:clrMapOvr>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фильма «Крёстный отец»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"I’m going to make him an offer he can’t refuse" стала классической. Она передаёт решимость и планы персонажа в ключевой сцене фильма.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песня с сокращением 'gonna'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звучит фраза ‘I'm gonna live forever’, показывающая распространённое в неформальной речи сокращение 'going to' и выражение уверенного намерения.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примеры с 'going to'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99456"/>
            <a:ext cx="4206300" cy="1490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'going to' и 'present continuous' для выражения будущего
</a:t>
            </a:r>
            <a:endParaRPr lang="en-US" sz="1902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использовании констукций для выражения планов и договорённостей.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'Going to' подходит для планов, а 'present continuous' — для точных договорённостей с деталями.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справочники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'will', 'going to' и 'present continuous'
</a:t>
            </a:r>
            <a:endParaRPr lang="en-US" sz="2078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 выбору будущей формы на основе намерений и обстоятельств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школьников по использованию 'going to'
</a:t>
            </a:r>
            <a:endParaRPr lang="en-US" sz="187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формулировкой фразы лучше мысленно проговорить план, чтобы правильно подобрать форму и избежать ошибок.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'going to' при описании заранее намеченных дел, таких как учеба, встречи или домашние задачи.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важно соблюдение правильной структуры: подлежащее, форма be, going to и глагол в исходной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самостоятельной тренировки по теме 'going to'
</a:t>
            </a:r>
            <a:endParaRPr lang="en-US" sz="2087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и исправьте ошибки в трёх примерах предложений с неправильным использованием 'going to'.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Попрактикуйтесь в вопросительной форме, составив не менее трёх вопросов с 'going to'.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пять предложений с 'going to', описывающих ваши ближайшие планы на учебу или отдых.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короткий диалог с одноклассником, используя 'going to' для выражения намерений и планов.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'going to' для эффективного общения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'going to' помогает ясно выражать планы, намерения и предсказания, что делает общение на английском более точным и живым для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2026-05-07T03:26:14Z</dcterms:created>
  <dcterms:modified xsi:type="dcterms:W3CDTF">2026-05-07T03:26:14Z</dcterms:modified>
</cp:coreProperties>
</file>