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класс Однодольные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— крупный класс растений с важными биологическими признаками и ролью.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и значение однодольных растений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различие однодольных и двудольных растений установлено в XVIII веке. Сегодня однодольные широко распространены, играя ключевую роль в природе и хозяйстве.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однодольных растений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характеризуются семенем с одной семядолей, что отличает их от других покрытосеменных и влияет на их развитие.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 параллельным или дуговым жилкованием, без сетчатой структуры, что облегчает фотосинтез и сохраняет прочность листовой пластины.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стебле сосудистые пучки разбросаны по поперечному сечению, без кольцеобразного расположения, что сказывается на способах роста.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преимущественно мочковатая, без ярко выраженного главного корня, что помогает эффективно усваивать влагу из почвы.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Орхидные занимают значительную часть разнообразия, уступая только суммарной численности злаков и других семейств.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доминирование Орхидных и Злаков подчеркивает их экологическую и экономическую важность в классе однодольных.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однодольных по семействам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однодольного семени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семени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однодольных содержит одну семядолю, в которой сосредоточены питательные вещества для зародыша. Эндосперм развит и обеспечивает запас энергии.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компонентов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Зародышевая часть развивается из семядоли, а плотная кожура защищает семя от повреждений и обезвоживания во время прорастания.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листьев однодольных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однодольных чаще всего простые и удлинённые с параллельным или дуговым жилкованием, что увеличивает их прочность и эффективность фотосинтеза.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Листовое влагалище охватывает стебель, обеспечивая дополнительную опору и защищая развивающиеся органические ткани.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Края листа обычно цельные, редко с мелкими зубчиками, а жилкование равномерно распределено, что сочетается с высокой пластичностью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316" y="2183062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20202"/>
            <a:ext cx="421649" cy="337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64889" y="2183062"/>
            <a:ext cx="3087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стеблей и их строение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стебли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большинство однодольных, тонкие и гибкие, характерны для злаков и многих травянистых растений класса.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Одревесневшие стебли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у пальм и бамбука, обеспечивая поддержание высокой прочности и устойчивости к нагрузкам.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сосудистых пучков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Сосудистые пучки расположены хаотично, не формируя кольцо, что ограничивает рост толщины стебля.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Вторичное утолщение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явление, оно наблюдается у некоторых тропических однодольных, обеспечивая дополнительный рост и долговечность.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морфологические различия между классами отражают их приспособления и систематическое положение.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морфологические отличия подтверждают самостоятельность классов и помогают в их классификации.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ботаника, 2024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однодольных и двудольных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однодольных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система и её преимущества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корневая система состоит из множества равных по толщине корней, что обеспечивает устойчивость и быстрый водозабор. Это особенно важно для злаков в открытых экосистемах.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культур с мочковатыми корнями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овёс и рис имеют такую корневую систему, которая помогает им легко адаптироваться к различным почвам и условиям влажности.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корней овса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овса образуют густую сеть, проникающую в верхние слои почвы. Это помогает растению закрепляться и эффективно использовать влагу.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семейства однодольных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Орхидные — крупнейшее семейство, широко распространенное и разнообразное, встречается в различных климатических зонах от тропиков до умеренных широт.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включают основные пищевые культуры — пшеницу, рис, кукурузу, овёс и ячмень, играя ключевую роль в мировой агрономии и питании.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Лилейные представлены как декоративными, так и лекарственными растениями, востребованными в садоводстве и медицине.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семейства дополняют разнообразие однодольных, внося вклад в экосистемы и хозяйственные сферы.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однодольные в сельском хозяйстве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рис и кукуруза — главные культурные представители однодольных, которые обеспечивают продовольственную базу для миллионов людей. Эти растения активно возделываются в разных регионах мира и поддерживают сельское хозяйство.
</a:t>
            </a:r>
            <a:endParaRPr lang="en-US" sz="1157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однодольные в естественной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Тростник и осока часто встречаются в болотистых местах, играя важную роль в экосистемах. Ландыш и райграс растут в лесах и лугах, сохраняя природное равновесие и обеспечивая пищу животным.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демонстрация культурного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поля с созревающим рисом иллюстрирует важность культурных однодольных. Такие посевы формируют основу рационов многих народов и поддерживают экономику сельских территорий.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видов: культурные и дикие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распространение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 успешно приспосабливаются к разным природным условиям — от влажных тропиков с орхидеями до сухих степей, где растут злаки и верблюжья колючка.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переносить суровые условия Крайнего Севера, как арктические злаки, что свидетельствует о высокой экологической пластичности однодольных.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географическое распространение обуславливает огромное разнообразие однодольных, а также их ключевую роль в биологических сообществах по всему миру.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однодольных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Многолетние и однолетние травы, такие как злаки и осоки, составляют основную массу однодольных, важную для луговых и степных экосистем.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среди которых пальмы и бамбук, отличаются прочной древесиной и зачастую достигают значительных размеров, занимая особое место в тропиках.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Лианы, например ротанговая пальма, используют другие растения для опоры и влияют на структуру тропических лесов.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как ирис, имеют подземные органы, например корневища, которые способствуют вегетативному размножению и запасу воды и питательных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однодольных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однодольных обычно имеют простой околоцветник, состоящий из трёх лепестков и трёх чашелистиков. Число цветочных частей редко отклоняется от кратности трёх.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Пыльцу переносят преимущественно ветер у злаков и насекомые у орхидей. Такая разнообразная стратегия опыления способствует успешному размножению.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размножение однодольных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обычно опыляются ветром, что обеспечивает массовое распространение пыльцы и оплодотворение на значительные расстояния.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и лилии привлекают насекомых, используя яркие цветы и аромат, что создает взаимовыгодные отношения.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проходит как через семена, так и вегетативно — корневищами, клубнями и луковицами, что увеличивает выживание и расселение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формируют мощный растительный слой, предотвращают эрозию и улучшают состав почвы, благодаря чему поддерживаются биологическое разнообразие и устойчивость природных сообществ.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Семьдесят процентов растительного покрова в степях и лугах составляют однодольные, что демонстрирует их значимость для экосистем.
</a:t>
            </a:r>
            <a:endParaRPr lang="en-US" sz="1958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ботанических исследований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916294"/>
            <a:ext cx="4333200" cy="16568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использования однодольных в различных сферах жизни человека.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находят широкое применение в пище, строительстве, декоративном искусстве, производстве волокон и медицине.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растений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однодольных человеком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однодольных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орхидей самые мелкие семена среди всех растений — их масса может быть меньше миллиграмма, что облегчает распространение ветром на большие расстояния.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сорта риса способны полностью расти под водой в течение двух недель, что обеспечивает адаптацию к затопляемым территориям.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славится самой высокой скоростью роста среди растений: побеги могут вырастать на один метр за сутки, что делает его эффективным ресурсом.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 обеспечивают основу мирового зернового производства, включая ключевые культуры — пшеницу, рис и кукурузу.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доминирование однодольных в агропромышленности и их критическую роль в питании человечества.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однодольных в мировое производство продовольствия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жизни и устойчивого развития — Однодольные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 играют фундаментальную роль в биосфере и экономике, обеспечивая пищу, материалы и лекарственные средства, а их изучение помогает сохранять природное равновесие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2026-05-09T10:52:44Z</dcterms:created>
  <dcterms:modified xsi:type="dcterms:W3CDTF">2026-05-09T10:52:44Z</dcterms:modified>
</cp:coreProperties>
</file>