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западной цивилизации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Греция, Рим и Библия изменили Европу.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Средиземноморья к Европе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Запада складывались веками: от греческих полисов до Римской империи и первых христианских общин. Морская торговля, войны и обмен знаниями быстро распространяли новые идеи, законы и обычаи.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полис как школа гражданства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община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поселением, а городом-государством с собственными законами, рынком, храмами и собранием граждан. Здесь человек учился думать не только о себе, но и о жизни общины.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свободные взрослые мужчины участвовали в обсуждении дел города, голосовали и несли ответственность за решения. Такое участие приучало граждан к спору, выбору и общественной ответственности.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на первый план выходили военная подготовка, дисциплина и подчинение общему порядку. Разные полисы жили по-разному, но каждый воспитывал чувство принадлежности к государству.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древних греков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учила задавать вопросы, спорить и искать доказательства. Она повлияла на науку, искусство и представления о том, как должен жить гражданин.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греков — интерес к разуму, соревнованию и общественной жизни, который стал важен для всей Европы.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Древней Греции; античные свидетельства о философии, Олимпийских играх, театре и историографии.
</a:t>
            </a:r>
            <a:endParaRPr lang="en-US" sz="51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зарождение демократии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Клисфена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VI века до н. э. реформы Клисфена помогли уменьшить влияние знатных родов и сделать управление Афинами более открытым для граждан, хотя не для всех жителей города.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принимало народное собрание, а Совет пятисот готовил вопросы к обсуждению. Такой порядок учил афинян спорить, слушать разные мнения и участвовать в политике.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в Афинах была неполной: права имели только свободные мужчины-граждане. Женщины, рабы и переселенцы не участвовали в управлении, поэтому древняя свобода имела строгие границы.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культура и общий язык идей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заимствовали алфавит у финикийцев и изменили его так, чтобы точнее передавать речь. Это сделало письмо проще и помогло записывать законы, стихи и научные наблюдения.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эллинизма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Македонского греческий язык стал важным средством общения в Восточном Средиземноморье. На нём говорили учёные, торговцы и чиновники разных стран.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греческих и восточных традиций создало эллинизм. Благодаря ему идеи, книги и знания свободнее переходили из одного города в другой, объединяя огромные территории.
</a:t>
            </a:r>
            <a:endParaRPr lang="en-US" sz="11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средиземноморской культуре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изменений в греческом мире и после походов Александра Македонского.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от города к средиземноморской державе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509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становится республикой. Власть больше не принадлежит одному царю, а распределяется между выборными должностными лицами, сенатом и собраниями граждан.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III–II века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укрепляет армию, заключает союзы и прокладывает дороги. Эти шаги помогают подчинить Италию и постепенно расширить влияние далеко за её пределы.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контролирует почти всё Средиземноморье. Огромные территории уже трудно управлять как республикой, и в государстве усиливается личная власть полководцев и правителей.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 империя: ключевые различия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менялось устройство Рима от гражданской республики к более централизованной империи.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прошёл путь от участия граждан в управлении к сильной единоличной власти, нужной для контроля огромных территорий.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истории Древнего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как основа порядка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стремились записать правила так, чтобы их знали граждане и судьи. Это помогало уменьшать произвол и делать решения более понятными и предсказуемыми.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первых сводов стали Законы XII таблиц V века до н. э. Они закрепили важные нормы о суде, долгах, собственности и семейной жизни.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особенно ценило собственность и договоры. Многие европейские правовые идеи позже опирались именно на эти понятные и письменные правила.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Пути, города и инженерия Рима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связывали столицу с провинциями, ускоряли переброску войск и товаров, а также помогали удерживать огромную державу под единым контролем. Многие маршруты служили веками.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вода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Акведуки доставляли воду в дома, фонтаны и бани, делая большие города более удобными для жизни. Форумы, амфитеатры и термы были местами общения, торговли и развлечений.
</a:t>
            </a:r>
            <a:endParaRPr lang="en-US" sz="1154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умело сочетали камень, бетон и арки, создавая прочные мосты, храмы и арены. Их инженерные решения позволили строить долговечные сооружения, которыми восхищаются до сих пор.
</a:t>
            </a:r>
            <a:endParaRPr lang="en-US" sz="11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Средиземноморье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превратилось в общую дорогу для людей, товаров и идей. Города разных народов стали частью одной системы обмена.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объединение обеспечивали дороги и торговля: они связывали провинции быстрее, чем любые границы могли их разделить.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учебного материала по истории Древнего мира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63146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иудаизма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Бог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учил, что существует один Бог, стоящий выше царей и народов. Это меняло представление о власти: человек отвечает не только перед людьми, но и перед высшим нравственным законом.
</a:t>
            </a:r>
            <a:endParaRPr lang="en-US" sz="986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Заповеди и закон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заповедей стали основой поведения и напоминали о границе между добром и злом. Они учили уважать жизнь, семью, чужую собственность и правду в словах и поступках.
</a:t>
            </a:r>
            <a:endParaRPr lang="en-US" sz="971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книги и пророки сохраняли память народа и передавали важные смыслы из поколения в поколение. Благодаря этому вера стала не только обрядом, но и источником морального воспитания.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Иудеи к христианству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от иудейской традиции к распространению новой веры в Римской империи и её признанию в IV веке.
</a:t>
            </a:r>
            <a:endParaRPr lang="en-US" sz="11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христианство изменило Европу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усилило мысль о том, что каждый человек ценен и достоин заботы. Из этого выросли привычки помогать бедным, больным и тем, кто оказался в трудной жизненной ситуации.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государства ослабли, именно церковь и монастыри часто сохраняли книги, умение читать и писать, а также знания о прошлом. Это помогло Европе не потерять связь с античностью.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праздники, молитвы и священные тексты объединяли людей разных земель. В мире, где не было современных школ и газет, христианство создавало общий культурный язык для Европы.
</a:t>
            </a:r>
            <a:endParaRPr lang="en-US" sz="11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падение Западной Римской империи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слабела не сразу: кризис накапливался десятилетиями, а попытки укрепить власть лишь отсрочили распад.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падению привели сразу несколько причин: внутренние трудности, дорогая армия и давление извне, действовавшие одновременно.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истории Древнего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античности в средневековой Европе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Руины, которые учили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падения Западной Римской империи люди видели вокруг себя остатки её величия: дороги, стены, храмы и амфитеатры. Руины напоминали, что перед ними была цивилизация с сильной властью и развитой инженерией, а не просто древние камни.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спасшие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монастырях переписывали книги на латинском языке, чтобы сохранить молитвы, законы и сочинения древних авторов. Так античные тексты пережили тревожные века и позже помогли новым поколениям учиться, спорить и открывать мир заново.
</a:t>
            </a:r>
            <a:endParaRPr lang="en-US" sz="1044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как знак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церкви стали новыми центрами жизни: там собирались люди, обсуждали важные дела и отмечали праздники. Многие из них строились рядом с древними городами, показывая, что Европа не начала историю с нуля, а продолжила её.
</a:t>
            </a:r>
            <a:endParaRPr lang="en-US" sz="10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истока западной цивилизации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Запада было не одно начало, а три разных источника идей и ценностей.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традиция внесла свой вклад: греки учили мыслить, римляне — организовывать, а иудео-христианская традиция — различать добро и ответственность.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истоки Запада важны сегодня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Парламенты и граждане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собрания и выборные органы власти напоминают о греческом и римском опыте участия граждан в управлении. Они показывают, что решения должны обсуждаться, а не появляться только по приказу.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и закон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что закон должен быть записан и действовать для всех, пришла из римской традиции. Поэтому суды, договоры и правила собственности остаются важной частью жизни общества.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учения выросла благодаря античным текстам и церковным школам. Библиотеки, учебники и интерес к чтению продолжают эту линию, соединяя знания прошлого и настоящего.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укрепило мысль о ценности каждого человека, а античная философия научила рассуждать и задавать вопросы. Вместе эти идеи влияют на представления о правах, совести и личной ответственности.
</a:t>
            </a:r>
            <a:endParaRPr lang="en-US" sz="9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как встреча трёх традиций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цивилизация родилась из встречи греческой мысли, римского порядка и иудео-христианских ценностей. Вместе они создали мир, где важны закон, разум, община и достоинство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2026-06-02T07:00:50Z</dcterms:created>
  <dcterms:modified xsi:type="dcterms:W3CDTF">2026-06-02T07:00:50Z</dcterms:modified>
</cp:coreProperties>
</file>