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вас любил…»: стихотворение о тихой и благородной любви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любви, которая умеет прощать, уважать и отпускать.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Пушкина так важно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Написанное в зрелый период творчества, это краткое признание стало образцом личной и очень точной любовной лирики. В нём нет внешней драмы, зато есть глубокое чувство и редкое внутреннее достоинство.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125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год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стихотворение в период зрелости, когда его лирика становится особенно ясной, сдержанной и психологически точной.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987023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не событие, а переживание. Короткие строки передают момент чувства, который происходит внутри человека.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в каких обстоятельствах создано стихотворение
</a:t>
            </a:r>
            <a:endParaRPr lang="en-US" sz="2212" dirty="0"/>
          </a:p>
        </p:txBody>
      </p:sp>
      <p:sp>
        <p:nvSpPr>
          <p:cNvPr id="7" name="Text 3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образ лирического героя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 упрёка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обвиняет любимую и не просит взаимности. Он честно признаёт своё чувство и говорит о нём спокойно, без горечи и раздражения.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и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чувствуется внутренняя свобода и уважение к другому человеку. Именно поэтому признание звучит благородно, а не жалобно.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 несбывшейся любви, которая не превращается в обиду. Герой принимает разлуку спокойно и сохраняет добрые чувства к любимой.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память о прошлом, мягкая нежность и умение не удерживать человека силой. Любовь здесь проявляется через деликатность.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сильное чувство может быть тихим. Его красота — не в бурных словах, а в уважении и сердечности.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помогает увидеть стихотворение как произведение зрелого поэта, где личное чувство соединяется с уважением к свободе другого человека.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стихотворения, указанная в литературоведческих справках и в тексте задания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тогда Пушкин показывает, что любовь может быть достойной даже без взаимности.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простое признание: чувство уже в прошлом, но оно не исчезает полностью. Так сразу задаётся тон тихой исповеди.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герой словно прислушивается к себе и замечает, что переживание ещё живо. Это делает текст очень личным и искренним.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важная деталь: он старается не тревожить любимую своей болью. В этом проявляются сдержанность и уважение.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пожелание счастья другому человеку и спокойное прощание. Так движение мысли завершается не обидой, а благородством.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79606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подробного портрета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почти не описывает внешность героини. Это помогает сосредоточить внимание на чувствах героя, а не на деталях её облика.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женщина важна прежде всего как тот, кому обращены слова героя. Через неё раскрывается сила, честность и мягкость его чувства.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близкий многим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количество деталей делает героиню обобщённой. Поэтому читателю легко увидеть в ней знакомый и понятный образ любимого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любимой женщины в стихотворении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и их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увидеть, как меняется чувство героя: от признания — к пожеланию счастья.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строки показывают не обиду, а честность, сдержанность и доброе отношение к любимой.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«Я вас любил…»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прост и почти разговорный. Благодаря этому каждое слово звучит особенно ясно и точно, без лишней торжественности.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выражения «я вас любил» усиливает чувство и подчёркивает, как глубоко герой переживает свою любовь, даже говоря о ней спокойно.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мягкая и доверительная. В тексте нет упрёков, резкости или громких эмоций, поэтому он звучит очень человечно.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чувство лирического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важен не внешний конфликт, а тонкое движение души: от личной боли к спокойному, благородному отпущению любимой.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не исчезает сразу: оно проходит через печаль и самоконтроль и завершается не обидой, а добрым пожеланием.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«Я вас любил…», 1829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37" y="1238150"/>
            <a:ext cx="222075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«я вас любил» возвращает читателя к главной мысли стихотворения и подчёркивает силу чувства, которое не исчезло мгновенно.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исповеди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как тихое признание без упрёков и оправданий. Это создаёт ощущение доверительного разговора, в котором герой честно говорит о своих переживаниях.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избегает пышных образов и сложных сравнений. Благодаря этому каждое слово звучит ясно, а настроение любви, печали и достоинства становится особенно заметным.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— это лирическое признание, в котором важнее всего одно переживание героя. В нём нет развернутого сюжета, зато есть точное и искреннее чувство.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любовной лирики Пушкина характерны краткость, ясность и психологическая глубина. Даже несколько строк могут передать сложное состояние души без лишних объяснений.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легко запоминается и остаётся понятным читателям разных возрастов: он говорит о любви просто, но очень тонко и правдиво.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любовной лирики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от любви к прощанию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стихотворении А. С. Пушкина «Я вас любил…»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школьникам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несбывшейся любви знакома подросткам, потому что сильные чувства не всегда бывают взаимными. Поэтому переживания героя легко понять без сложных объяснений.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важно не отвечать на разочарование грубостью. Оно учит сохранять достоинство, даже если в душе есть боль и обида.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помогает быстро увидеть главное: простые слова соединяются с глубоким нравственным смыслом, который остаётся понятным и сегодня.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покоя и тихого прощания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столе и вечерняя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неотправленное письмо, рядом — тёплый свет свечи. В комнате тихо, и кажется, что человек не спорит с чувствами, а спокойно принимает их и отпускает. Такое пространство помогает представить мягкую печаль без драматизма.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уже темнеет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стоит одинокая фигура, а за стеклом постепенно сгущаются сумерки. Сцена не выглядит трагической: в ней есть задумчивость, тишина и внутреннее равновесие. Именно так может ощущаться тихое прощание без резких слов.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состояний лирического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внутреннее состояние героя от любви к спокойному прощанию.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проходит путь от страсти к обиде: его чувство постепенно становится мягче, чище и благороднее.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«Я вас любил…»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русской культуре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стало одним из самых узнаваемых текстов Пушкина, потому что в нескольких строках передаёт очень сильное и тонкое чувство.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цитируют как пример высокой любовной лирики, где важны не громкие слова, а уважение, деликатность и внутренняя честность.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входит в школьную программу и помогает понять, что небольшое произведение может иметь большой нравственный и художественный вес.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стихотворения не мешает ему быть значимым: наоборот, ясная форма делает его особенно запоминающимся и близким разным поколениям читателей.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небольшом объёме поэт создаёт завершённый образ тихой, благородной любви, которая не требует ответа и не унижает другого человека.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«Я вас любил…»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 хватает Пушкину, чтобы показать любовь, боль, достоинство и доброту в одном коротком стихотворении.
</a:t>
            </a:r>
            <a:endParaRPr lang="en-US" sz="21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тихой любви в стихотворении Пушкина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вас любил…» показывает, что настоящее чувство может быть тихим, но очень сильным. В нём есть боль, уважение и умение отпустить любимого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2026-05-22T23:07:30Z</dcterms:created>
  <dcterms:modified xsi:type="dcterms:W3CDTF">2026-05-22T23:07:30Z</dcterms:modified>
</cp:coreProperties>
</file>