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об одной опасности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 — и бережём руки, спину и глаза.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писать приходится много: от упражнений до диктантов. Если сидеть неловко и не делать паузы, устают пальцы, спина и глаза, а буквы становятся менее ровными.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уроке: как не устать раньше времени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захват слишком сильный, напряжение накапливается быстрее, а линии в тетради начинают выходить неровными.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пальцев помогают удерживать ручку и выполнять точные движения.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анатомия кисти: ручку удерживают пальцы руки.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села так, как советует учитель: спина ровная, плечи опущены, ноги стоят на полу. Тетрадь лежит перед ней, а голова не уходит слишком низко. Так писать удобнее, и строчки выходят аккуратнее.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— прямо и спокойно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наклонился боком, подтянул плечи и почти лёг на парту. Тетрадь съехала набок, а рука быстро устала. В такой позе даже знакомые буквы начинают выглядеть упрямо и криво.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поза мешает работе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правильной и неудобной посадки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перевод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всё время смотрит то на образец, то в тетрадь. Глазам приходится быстро перестраиваться, и к концу работы они начинают заметно уставать.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освещение тусклое, буквы видно хуже, и приходится сильнее напрягать зрение. Тогда появляется желание щуриться и подносить тетрадь ближе к лицу.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потереть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глаза перегружены, ребёнок чаще моргает и тянется руками к лицу. Это верный знак, что зрению нужен короткий отдых.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рассматривать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Усталые глаза читают и пишут медленнее. Из-за этого ребёнок может пропускать элементы букв, а строчки становятся менее ровными и аккуратными.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утомляет глаза во время письма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усталость во время письма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неудобное письмо постепенно вызывает напряжение и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перерыва кажется быстрым делом, но кисть и плечи устают почти незаметно. Через некоторое время рука уже работает медленнее, а буквы начинают «капризничать».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боком к столу, тело теряет удобную опору. Спина быстро сгибается, локти двигаются неловко, и писать ровно становится гораздо труднее.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сильный нажим на ручку делает письмо тяжёлым для пальцев. Линии выходят толстыми, бумага царапается, а рука устаёт быстрее обычного.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тетрадь, низко опущенная голова и поднятые плечи тоже мешают работе. Такие мелкие привычки складываются вместе и превращают обычное письмо в утомительное занятие.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при письме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работы буквы обычно получаются ровнее: рука ещё свободно двигается, а нажим остаётся одинаковым. Это помогает строчкам держаться аккуратно и спокойно.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усталость накапливается, буквы начинают плясать, размер знаков меняется, а линии становятся неровными. Такой почерк сразу показывает: руке пора отдохнуть.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почерком, когда рука устала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несколько строк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работает спокойно, но мышцы постепенно напрягаются. Если не остановиться вовремя, усталость незаметно начинает мешать аккуратному письму.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на несколько секунд убрать ручку, распрямить спину и расслабить пальцы. Даже такая маленькая пауза помогает телу «перезагрузиться».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работе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писать легче: взгляд яснее, рука двигается свободнее, а буквы получаются аккуратнее. Маленькая остановка экономит много сил.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короткие паузы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должна подходить по росту ребёнка. Тогда не приходится тянуться вверх или, наоборот, съезжать к краю стула, чтобы дотянуться до тетради.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стопы стоят на полу, а локти лежат удобно, телу проще сохранять устойчивую позу. Так спина не устаёт так быстро, а движения становятся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подобранные стол и стул делают письмо спокойнее. Ребёнок меньше отвлекается на неудобство и может сосредоточиться на красивых буквах.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стол и стул помогают писать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порядок работы на уроке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писать спокойно: сначала посадка и свет, потом работа короткими частями и короткий отдых.
</a:t>
            </a:r>
            <a:endParaRPr lang="en-US" sz="11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пальцы начинают болеть или быстро устают, это первый сигнал остановиться. Рука уже просит передышку, даже если задание кажется совсем коротким.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встряхнуть кисть, зевать или поправлять руку снова и снова, напряжение накапливается. В этот момент полезно на минуту прерваться и дать телу расслабиться.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Щурящиеся глаза и желание наклониться к тетради слишком близко показывают, что зрению стало трудно. Значит, пора поднять голову, посмотреть вдаль и дать глазам отдых.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Сутулая спина тоже подсказывает, что пора сделать паузу. Чем раньше заметить такие мелочи, тем легче сохранить ровную посадку и аккуратное письмо до конца урока.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что пора отдохнуть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движения для рук и плеч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медленно разжать пальцы и снова сжать их в мягкий кулак. Потом стоит слегка покрутить кистями, чтобы снять напряжение после долгого удерживания ручки.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полезно опустить вниз и спокойно потянуться вверх, словно после сна. Эти движения не требуют шума и помогают телу вернуться в удобное рабочее состояние.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6" y="1108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щуриться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свет помогает глазам не напрягаться лишний раз. Тогда ребёнок лучше видит строки в тетради и быстрее находит образец, не тратя силы на угадывание букв.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слева для правши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 падает слева, рука правши не закрывает страницу и не делает тень на строках. Так писать удобнее, а тетрадь остаётся хорошо освещённой.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резкой тени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тень мешает рассматривать буквы и делает работу утомительной. Когда стол освещён ровно, глаза меньше напрягаются, а письмо получается спокойнее и аккуратнее.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свет на столе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ручка лежит в ладони удобно, пальцы меньше напрягаются, а письмо идёт мягче. Это особенно важно, когда в тетради много строк подряд.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инструмент часто помогает писать спокойнее, чем слишком тонкий и жёсткий.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организации письма у младших школьников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рука устала прямо на уроке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снять напряжение и вернуться к работе без лишней спешки.
</a:t>
            </a:r>
            <a:endParaRPr lang="en-US" sz="12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писать лёжа, сидеть боком к столу или крутиться на стуле. В такой позе рука и спина быстро устают, а буквы начинают «прыгать» по строке.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держать ручку слишком крепко, будто она вот-вот убежит. От такого хвата пальцы напрягаются сильнее, и даже короткое задание превращается в тяжёлую работу.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низко опускать голову и упираться грудью в парту. Когда тело сильно сгибается, глаза быстрее устают, а осанка портится почти незаметно.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 нужно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школьника тетрадь лежит ровно, прямо перед ним, а свет мягко падает на страницу. Спина остаётся прямой, плечи не поднимаются, и писать получается спокойно. Рядом можно заметить короткую паузу: пальцы разжались, рука отдыхает.
</a:t>
            </a:r>
            <a:endParaRPr lang="en-US" sz="680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всё на своих местах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или девочка не наклоняются слишком низко и не закрывают тетрадь локтем. После нескольких строк ребёнок делает маленькую передышку, расправляет плечи и снова берёт ручку. Такой рисунок хорошо показывает, как аккуратность помогает здоровью.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не спорит с телом
</a:t>
            </a:r>
            <a:endParaRPr lang="en-US" sz="1189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 вреда для здоровья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правильная посадка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садится ровно, ставит ноги на пол и кладёт тетрадь удобно. Так письмо начинается без лишнего напряжения.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работа с отдыхом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письма важно следить за светом, хватом ручки и временем. Короткие паузы помогают руке и глазам не уставать слишком быстро.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аккуратный 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не устало, буквы выглядят ровнее, а урок проходит спокойнее. Письмо остаётся и красивым, и безопасным.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сидеть ровно, держать ручку мягко, работать при хорошем свете и вовремя делать паузы, письмо не утомляет. Тогда тетрадь выглядит аккуратно, а здоровье остаётся в порядке.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письмо требует заботы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2026-05-22T00:42:15Z</dcterms:created>
  <dcterms:modified xsi:type="dcterms:W3CDTF">2026-05-22T00:42:15Z</dcterms:modified>
</cp:coreProperties>
</file>