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и сутки: время, которое умеет считать математика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время без спешки и путаницы.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подружиться со временем во 2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время помогает считать, сравнивать отрезки и понимать порядок событий. Час, минута и секунда встречаются каждый день — на уроках, в расписании и 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удобен для урока, прогулки, поездки или игры. На циферблате он заметен по движению стрелок и помогает сравнивать длительность событий.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один час и помогают измерять недолгие дела.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единицы времени
</a:t>
            </a:r>
            <a:endParaRPr lang="en-US" sz="1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— это 24 часа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— это один полный круг времени: за них успевают пройти и светлый день, и тёмная ночь. Для второклассника важно запомнить главное число — двадцать четыре.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удобно делятся на части: утро, день, вечер и ночь. Такой порядок помогает понимать, когда мы просыпаемся, учимся, отдыхаем и ложимся спать.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сменяются день и ночь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оси, поэтому разные её стороны по очереди оказываются освещёнными Солнцем. Там, где светло, наступает день.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не «обходит» Землю за сутки. На самом деле поворачивается сама Земля, словно большой медленный волчок.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участок Земли поворачивается в сторону тени, солнечный свет туда уже не попадает. Тогда приходит ночь, а небо темнеет.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 идут одна за другой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суток повторяется каждый день и помогает ориентироваться во времени.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сутки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человек обычно спит и отдыхает, чтобы утром проснуться бодрым. Сон нужен телу и голове, как зарядка для батарейки.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дети ходят на уроки, читают, считают и выполняют задания. В это время особенно важно не забывать про расписание.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Утром, днём и вечером есть время для завтрака, обеда и ужина. Домашние дела тоже удобно распределять по частям суток.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дела дома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остаётся время для прогулки, игры, кружка или спокойного отдыха. Когда день распланирован, всё успевается без лишней суеты.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отдых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Настенные, наручные и электронные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механических часов есть циферблат и две стрелки. По ним удобно видеть, какой сейчас час, и замечать движение времени. Такие часы часто висят на стене или носятся на руке.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со стрелками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 показывают время цифрами. Их можно увидеть на будильнике, телефоне, компьютере и табло. Они быстро сообщают точное время без лишних догадок.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 цифрами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время по часам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стрелка показывает часы, а длинная — минуты. Сначала смотрят на короткую, чтобы понять, какой сейчас час, а потом читают положение длинной стрелки.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длинная стрелка стоит на 12, начинается новый час. В этот момент минутная стрелка как будто говорит: «Начали с чистого листа!»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длинная стрелка на 3, прошло 15 минут. Это четверть часа, и такой промежуток удобно использовать для коротких дел и пауз.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длинная стрелка указывает на 6, прошло 30 минут. Это половина часа, и такое время часто встречается в расписании уроков и занятий.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совсем маленький кусочек времени. За минуту можно успеть прочитать задание, посчитать предметы или спеть короткий куплет.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одну минуту и помогают точно считать очень короткие отрезки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единицы времени
</a:t>
            </a:r>
            <a:endParaRPr lang="en-US" sz="11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час отличается от суток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— это целый день и целая ночь вместе. В них 24 часа, поэтому они намного длиннее одного часа.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сутки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— это небольшая часть времени. В нём 60 минут, и за это время можно успеть урок, прогулку или игру.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час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расписании есть 6 уроков по 45 минут, это ещё не сутки. Сравнение помогает понять, сколько времени действительно займёт дело.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начало школьного дня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обычно начинается с подъёма, умывания и завтрака. Потом ребёнок собирается в школу и настраивается на новый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утро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идут уроки, чтение, игры и другие дела. Вечер помогает спокойно закончить всё важное, а ночь дарит отдых и сон.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приносит день и вечер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привычных дел, которая помогает не забывать важное и не опаздывать.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часы: первый помощник времени
</a:t>
            </a:r>
            <a:endParaRPr lang="en-US" sz="2894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тень от палочки меняется в течение дня. По её положению можно было примерно определить время.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наблюдение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ясный день такие часы были полезны, а в пасмурную погоду — почти бесполезны. Это делает их простыми, но не очень точными.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погоды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поднималось выше, тень становилась короче и перемещалась. Поэтому солнечные часы помогали следить за временем только при свете.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днём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62" y="1542875"/>
            <a:ext cx="419175" cy="55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и короткие отрезки времени
</a:t>
            </a:r>
            <a:endParaRPr lang="en-US" sz="2994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медленно переходит из верхней части в нижнюю и показывает, сколько длится короткое дело. Так легко следить за паузой или небольшим ожиданием.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Песчинки пересыпаются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показывают точные часы и минуты на весь день. Зато хорошо помогают понять маленький промежуток времени, который нужно просто не проспать.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заменяют обычные часы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часто используют, когда нужно отмерить немного времени: почистить зубы, подождать несколько минут или сыграть короткий раунд без спешки.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 привычных дел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нужна точность времени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помогает не опаздывать на уроки, встречи и поездки. Если всё начинается по расписанию, каждому легче быть готовым вовремя и не бегать вприпрыжку.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нужны, чтобы люди договаривались об одном времени и понимали друг друга. Тогда день проходит спокойно, а не превращается в забавную суматоху.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времени на Земле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24 часовых пояса, поэтому в разных странах и городах одно и то же мгновение может называться по-разному.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связаны с вращением Земли вокруг своей оси. Если бы Земля не вращалась, привычной смены дня и ночи не было бы.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 одном месте ещё утро, в другом уже день или даже вечер. Всё зависит от того, как Земля повёрнута к Солнцу.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путаться во времени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календарь подсказывают, который сейчас час, какой сегодня день и когда начинается нужное дело. Это как добрые помощники без лишних слов.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режим дня делают порядок заметным: сначала одно, потом другое, а потом отдых. Так легче помнить важные дела и не путаться.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Записывать время цифрами тоже полезно. Когда всё отмечено точно, день становится понятнее, а учиться и жить без спешки намного проще.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и сутки в жизни второклассника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будит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звенит, и начинается новый час, а потом — новый день. Второклассник умывается, завтракает и собирает рюкзак, чтобы спокойно успеть в школу. Утро звучит как мягкий старт, а не как гонка с ветром.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 уроками и переменами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суток школьник успевает учиться, играть, обедать и гулять. Часы помогают не забыть, когда начинается урок и когда пора домой. Тогда день складывается ровно, как аккуратные кубики, а не рассыпается в разные стороны.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который готовит к отдыху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приходит вечер: время ужина, чтения и тихого отдыха. Ребёнок понимает, что сутки не бесконечны, и старается закончить всё нужное до сна. Так день завершается спокойно, без лишней суеты и забытых дел.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и сутки: главное запомнить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— это 60 минут, а сутки — 24 часа. Если помнить порядок частей суток и пользоваться часами, можно всё успевать, не теряться и чувствовать себя уверенно.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2026-05-20T15:27:30Z</dcterms:created>
  <dcterms:modified xsi:type="dcterms:W3CDTF">2026-05-20T15:27:30Z</dcterms:modified>
</cp:coreProperties>
</file>