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Азии: пять государств в одном регионе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природа, народы, города и общая история пяти стран.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на карте Евразии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соединяет Европу и Азию, поэтому здесь переплелись горы, степи, пустыни и старинные торговые пути. Именно здесь природа и история особенно тесно связаны с жизнью людей.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Центральной Азии: контрасты на одной карте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простор Казахстана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западе региона тянутся широкие степи, где хорошо видны дальние горизонты и резкие изменения погоды. Здесь много открытых пространств, а весной степь быстро меняет цвет после коротких дождей и таяния снега.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страны Тянь-Шаня и Памира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и Таджикистан встречают путешественника высокими хребтами, узкими долинами и ледниками. В горах воздух прохладнее, чем в равнинах, а реки быстро несут талую воду вниз, к населённым пунктам и полям.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оазисы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и Туркменистан известны сухими районами, где особенно заметны пустыни Кызылкум и Каракумы. Жизнь людей здесь сосредоточена вокруг рек, оазисов и городов, где вода делает возможными сады, поля и дороги.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Центральной Азии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сильно влияет на размер городов, спрос на школы, дороги и рабочие места.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 заметно выделяется по численности населения, а Казахстан идёт вторым. В меньших странах особенно важны грамотное расселение и использование ресурсов.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странам: World Bank / UN,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Центральной Азии: краткое сравнение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столицы и главные природные особенности стран региона.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выделяется размерами, Узбекистан — населением, Кыргызстан и Таджикистан — горами, Туркменистан — пустынями и газовыми ресурсами.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 по странам Центральной Азии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крупнейшая страна Центральной Азии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крупнейший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Астана, а крупнейший город — Алматы. Эти центры играют важную роль в управлении, образовании, культуре и деловой жизни Казахстана.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известен широкими степями, а также выходом к Каспийскому морю. Такое положение связывает страну и с внутренними районами, и с морскими маршрутами.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недр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добывают нефть, газ, уголь, уран и металлы. Именно природные ресурсы долгое время остаются важной основой промышленности и экспорта.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заметны добыча полезных ископаемых, сельское хозяйство и транспорт. Крупные города, такие как Караганда, Шымкент и Атырау, помогают связывать разные районы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Кыргызстан: страна гор и озёр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Кыргызстана лежит в горах Тянь-Шаня. Из-за этого здесь много крутых склонов, узких долин и красивых высокогорных пейзажей.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Иссык-Куль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Иссык-Куль — одно из самых известных природных мест страны. Оно не замерзает полностью, а его берега привлекают туристов и отдыхающих летом.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долинах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 дают возможность выращивать сельскохозяйственные культуры. Здесь сосредоточены поля, сады и населённые пункты, где людям удобнее жить и работать.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экономики важны туризм, животноводство и гидроэнергетика. Горные реки дают энергию, а живописная природа помогает развивать отдых и путешествия.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Таджикистан: высокая горная страна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страна — горы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90% территории Таджикистана занимают горы, включая районы Памира. Поэтому горные ландшафты здесь определяют и дороги, и расселение людей, и способы хозяйства.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много горных рек, ледников и водных ресурсов. Это делает гидроэнергетику одной из самых важных отраслей, особенно для обеспечения городов и предприятий.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Душанбе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Душанбе расположена в более удобной для жизни долине. Именно в таких местах сосредоточены населённые пункты, дороги, рынки и основные культурные центры.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выращивают хлопок, овощи и фрукты, а также развивают садоводство. Здесь особенно важно бережно использовать воду, чтобы урожай был стабильным.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страны занимают пустыни, поэтому вода и орошение особенно важны.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Туркменистане пустынный рельеф напрямую влияет на жизнь людей, сельское хозяйство и размещение городов.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сведения о Туркменистане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Узбекистан: самая населённая страна региона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оазисы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будущего Узбекистана рано возникли крупные оазисы и торговые центры. Здесь выросли города, через которые проходили караваны и распространялись ремёсла.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шёлковый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 и Хива стали важными пунктами международной торговли. Через них шли товары, знания и культурные традиции разных народов.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территория вошла в состав СССР и стала одной из союзных республик. В это время развивались промышленность, ирригация и новые города.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и 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Узбекистан стал независимым государством. С тех пор страна развивает собственные институты, экономику, транспорт и международные связи.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история стран Центральной Азии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схема: от древних оазисов и караванных путей к независимым государствам и современному сотрудничеству.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шёлковый путь и города региона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и 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 Шёлкового пути шли караваны с шёлком, специями, тканями, металлами и керамикой. Города на маршрутах становились местами обмена товарами, новостями и навыками ремесленников.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и Бухара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 и Бухара прославились как крупные торговые и культурные центры. Здесь строили медресе, мечети и площади, а купцы находили рынки, склады и безопасные остановки для дальних поездок.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Мерв и Отрар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Мерв и Отрар связывали разные части региона и помогали движению караванов через степи и оазисы. Их расположение делало города важными пунктами торговли, обмена знаниями и дипломатических встреч.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культурами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распространялись религиозные идеи, архитектурные приёмы, орнаменты и новые способы обработки материалов. Поэтому наследие Шёлкового пути заметно в облике городов и традициях народов Центральной Азии.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Центральной Азии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региона опирается на разные природные ресурсы и условия, поэтому отрасли распределены неравномерно. Важную роль играют как сырьевые сектора, так и сельское хозяйство.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добыча полезных ископаемых дают основу доходов, а сельское хозяйство, транспорт и туризм дополняют экономику и особенно заметны в отдельных странах.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структуре хозяйства стран Центральной Азии; учебная диаграмма.
</a:t>
            </a:r>
            <a:endParaRPr lang="en-US" sz="7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 культурные особенности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истории стран Центральной Азии.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языки, вера и традиции сочетаются в странах Центральной Азии.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преобладают тюркские языки и общие культурные черты, а в Таджикистане выделяется язык иранской группы; ислам и народные традиции объединяют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38" y="1767323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73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7158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79171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73823"/>
            <a:ext cx="206700" cy="206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трудности стран региона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воды не хватает для полива, промышленности и городов. Это особенно остро чувствуется там, где реки и каналы должны обеспечивать большие площади орошения.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возможны землетрясения, сели и оползни. Такие природные явления могут повреждать дороги, дома и линии электропередачи, поэтому требуют постоянного наблюдения и защиты.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сырья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региона зависят от цен на нефть, газ, металлы и другие ресурсы. Если мировые цены снижаются, доходы бюджета и возможности развития уменьшаются.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развиваются быстрее, чем сёла и удалённые районы. Из-за этого людям в разных частях страны доступны разные школы, дороги, рабочие места и медицинская помощь.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лето и малое количество осадков осложняют сельское хозяйство. Урожай зависит от орошения, а в сухие годы возрастает риск потерь на полях и пастбищах.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Центральной Азии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море стало пустыней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 когда-то было важным водоёмом, но из-за отвода воды из рек на орошение оно сильно обмелело. На месте бывшей воды остались солёные пространства, а ветер поднимает пыль и соль на большие расстояния.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природа вокруг рек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воды не хватает, страдают почвы, поля и пастбища. Опустынивание постепенно расширяет сухие территории, а люди вынуждены искать новые способы экономить воду и защищать сельское хозяйство.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под 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высокогорьях Центральной Азии тают ледники, которые питают реки в тёплое время года. Если их станет меньше, это повлияет на водоснабжение, орошение и работу гидроэлектростанций.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сельское население в странах региона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связано с рельефом, климатом и размещением хозяйства. В одних странах сильнее выражены крупные города, в других — долины, сёла и пастбищные районы.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заметнее в Казахстане и Узбекистане, а в Кыргызстане и Таджикистане выше доля сельских жителей; Туркменистан занимает промежуточное положение.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общим демографическим особенностям стран Центральной Азии.
</a:t>
            </a:r>
            <a:endParaRPr lang="en-US" sz="7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Центральной Азии сотрудничают друг с другом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общие природные ресурсы и транспортные связи превращаются в совместные проекты.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Центральная Азия важна для мира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богат нефтью, газом, углём, ураном, золотом и хлопком. Эти ресурсы важны для промышленности, энергетики и торговли не только внутри стран, но и за их пределами.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находится между Европой и Азией, поэтому через неё проходят важные транспортные маршруты. Это делает регион связующим звеном для грузов, поездов и международных дорог.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сохранились древние города, памятники и традиции, связанные с историей Шёлкового пути. Они помогают лучше понять обмен между народами, который происходил на протяжении веков.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живут разные народы, говорят на нескольких языках и берегут собственные обычаи. Такое разнообразие делает Центральную Азию интересной для изучения и важной для международного 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разные страны, общие корни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объединяет пять стран с разной природой и хозяйством, но общей историей, наследием Шёлкового пути и похожими задачами: беречь воду, развивать экономику и сотрудничать ради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2026-06-02T13:45:22Z</dcterms:created>
  <dcterms:modified xsi:type="dcterms:W3CDTF">2026-06-02T13:45:22Z</dcterms:modified>
</cp:coreProperties>
</file>