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1370" y="1221775"/>
            <a:ext cx="5509500" cy="19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античной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сильнейший мир Средиземноморья пришёл к упадку?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531370" y="3336445"/>
            <a:ext cx="4569300" cy="2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мир: основа европейской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объединила Древнюю Грецию и Древний Рим. Именно тогда появились города, дороги, законы, театр, архитектура и письменность, которые сильно повлияли на дальнейшую историю Европы и соседних земель.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кризиса в Римской империи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III веке императоры приходили и уходили очень быстро. Борьба за трон ослабляла управление, мешала принимать долгие решения и подрывала доверие к центральной власти.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по границам империи усилили нападения на римские владения. Государству приходилось тратить всё больше сил на оборону, но удерживать огромную территорию становилось труднее.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 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уменьшались порядок и богатство. Люди стали реже заниматься торговлей и ремёслами, а многие искали более безопасную жизнь вдали от крупных центров.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деньги
</a:t>
            </a:r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теряли ценность, поэтому платить и сохранять богатство становилось труднее. Из-за этого торговля сокращалась, а хозяйственная жизнь во многих областях замедлялась.
</a:t>
            </a:r>
            <a:endParaRPr lang="en-US" sz="1009" dirty="0"/>
          </a:p>
        </p:txBody>
      </p:sp>
      <p:sp>
        <p:nvSpPr>
          <p:cNvPr id="14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в деревню
</a:t>
            </a:r>
            <a:pPr algn="l" indent="0" marL="0">
              <a:lnSpc>
                <a:spcPct val="100000"/>
              </a:lnSpc>
              <a:buNone/>
            </a:pPr>
            <a:r>
              <a:rPr lang="en-US" sz="81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всё чаще покидали города и переселялись в сельскую местность. Там было легче найти еду и защиту, особенно если рядом находилось большое поместье или укреплённое место.
</a:t>
            </a:r>
            <a:endParaRPr lang="en-US" sz="9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упадка Рима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кризис усиливали сразу несколько факторов, а не одна причина. Особенно заметны давление извне и внутренние проблемы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слабости и внешние угрозы действовали вместе, поэтому кризис быстро углублялся и становился всё труднее остановить.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Древнего мира
</a:t>
            </a:r>
            <a:endParaRPr lang="en-US" sz="9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и защита границ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рубежи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охраняли огромные границы по Рейну, Дунаю, в пустынях и на морских берегах. Такая линия обороны требовала постоянного внимания и большого числа солдат.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сил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III–V веках армии не хватало людей, денег и снабжения. Из-за этого защитить все направления одновременно становилось всё сложнее, а прорывы врагов случались чаще.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 границе была тяжёлой и опасной. Солдаты должны были не только сражаться, но и строить укрепления, охранять переправы, следить за дорогами и передвижением противника.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оборона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войск становилось меньше, границы защищались хуже. Это ускоряло нападения на провинции, разрушение поселений и потерю контроля над далёкими землями империи.
</a:t>
            </a:r>
            <a:endParaRPr lang="en-US" sz="11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поздней империи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торговые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дороги стали менее безопасными, поэтому купцы ездили реже и осторожнее. Из-за этого товары медленнее попадали в города, а обмен между регионами слабел.
</a:t>
            </a:r>
            <a:endParaRPr lang="en-US" sz="1091" dirty="0"/>
          </a:p>
        </p:txBody>
      </p:sp>
      <p:sp>
        <p:nvSpPr>
          <p:cNvPr id="12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деньги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обесценивались, и люди всё меньше доверяли им. Из-за этого обычными становились расчёты зерном, скотом и другими товарами, которые считались более надёжными.
</a:t>
            </a:r>
            <a:endParaRPr lang="en-US" sz="1085" dirty="0"/>
          </a:p>
        </p:txBody>
      </p:sp>
      <p:sp>
        <p:nvSpPr>
          <p:cNvPr id="13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Спад ремёсел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сокращалось число ремесленников, потому что спрос падал и жизнь становилась труднее. Мастерские закрывались, а многие жители теряли привычный доход.
</a:t>
            </a:r>
            <a:endParaRPr lang="en-US" sz="1085" dirty="0"/>
          </a:p>
        </p:txBody>
      </p:sp>
      <p:sp>
        <p:nvSpPr>
          <p:cNvPr id="14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натуральному хозяйству
</a:t>
            </a:r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деньги теряли значение, люди чаще сами производили необходимое для жизни. Земля, урожай и хозяйство становились важнее городской торговли и денежного обмена.
</a:t>
            </a:r>
            <a:endParaRPr lang="en-US" sz="1065" dirty="0"/>
          </a:p>
        </p:txBody>
      </p:sp>
      <p:sp>
        <p:nvSpPr>
          <p:cNvPr id="15" name="Text 6"/>
          <p:cNvSpPr txBox="1"/>
          <p:nvPr/>
        </p:nvSpPr>
        <p:spPr>
          <a:xfrm>
            <a:off x="6372824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налогов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содержать армию и управлять огромной державой, власти повышали налоги. Для многих жителей это становилось тяжёлым бременем и вызывало недовольство.
</a:t>
            </a:r>
            <a:endParaRPr lang="en-US" sz="10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 период расцвета и в период кризиса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менялась жизнь империи от подъёма к упадку.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кризиса ослабли почти все ключевые стороны жизни: управление, деньги, армия и города стали заметно слабее, чем в период расцвета.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Древнего мира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395 год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императора Феодосия I Римская империя окончательно разделилась на Западную и Восточную части. Каждая из них стала жить и управляться отдельно.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часть была богаче и устойчивее, а Западная слабела быстрее. На Западе было меньше городов, меньше доходов и больше угроз со стороны врагов.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разделения Западной империи стало труднее сохранять порядок и оборону. Это ускорило её ослабление и подготовило почву для будущего распада.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Римской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Западная Римская империя пришла к распаду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кризиса III века до падения Рима в 476 году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 — падение Западной Римской империи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3400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император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476 году был свергнут последний западноримский император Ромул Августул. Это событие стало символом конца древнеримской власти на Западе.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3400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старого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единая Западная империя перестала существовать. На её месте начали складываться новые государства, а прежняя система управления исчезла.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3400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историческая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 считают важной границей между античностью и Средневековьем. Для Европы он стал знаком больших перемен в политике, жизни городов и культуре.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0798" y="1992620"/>
            <a:ext cx="329364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Королевства вместо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землях бывшего Запада возникли королевства готов, вандалов, франков и других народов. Они уже не подчинялись единому императору, а управляли каждая своей территорией и войском.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правители не начинали всё с нуля. Они использовали римские дороги, города, мосты и часть управленческих правил, потому что без этого было трудно удерживать большие области.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центры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римские города продолжали жить и оставались важными центрами торговли, ремесла и власти. Однако теперь они служили не единой державе, а отдельным королевствам.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одного государства на карте Европы появилось несколько владений. Это изменило политическую жизнь: решения стали приниматься на местах, а прежнее единство Западной Римской империи исчезло.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возникло на месте Западной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Запада и Востока Римской империи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частями империи особенно заметна в крупных городах и торговых путях, которые поддерживали жизнь Востока даже в трудные годы.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слабел быстрее из-за нехватки ресурсов и защиты, тогда как Восток сохранял устойчивость благодаря богатству и сильным городам.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Древнего мира
</a:t>
            </a:r>
            <a:endParaRPr lang="en-US" sz="9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IV веке христианство получило признание в Римской империи и стало частью государственной жизни. Это усилило влияние новой веры на общество, политику и повседневные обычаи.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общины поддерживали бедных, больных и одиноких. Для многих жителей городов церковь становилась местом, где можно было получить не только молитву, но и реальную помощь.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постепенно меняло представления о добре, справедливости и милосердии. Эти идеи влияли на праздники, искусство, воспитание и то, как люди объясняли происходящее вокруг.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кризиса церковь помогала сохранять порядок и чувство единства, когда старая государственная система слабела. Поэтому её роль в жизни людей становилась всё заметнее.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христианства в поздней античности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стали слабее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становились опаснее, и купцы реже отправлялись в дальние поездки. Из-за этого в города поступало меньше товаров, а их богатство постепенно уменьшалось.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ремёсел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спрос на изделия падал, мастерские закрывались или работали хуже. Меньше становилось ремесленников, а сами города теряли прежнюю роль центров производства и обмена.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деревне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всё чаще переселялись в сельскую местность, где можно было вырастить еду и рассчитывать на защиту владельца земли. Так города ослабевали ещё сильнее.
</a:t>
            </a:r>
            <a:endParaRPr lang="en-US" sz="1173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нападений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городе становилась небезопасной: жители боялись набегов и разрушений. Поэтому многие старались жить ближе к крепким поместьям или в более защищённых местах.
</a:t>
            </a:r>
            <a:endParaRPr lang="en-US" sz="10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жизнь людей при упадке Рима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были заняты земледелием, чем работой в городах. Это помогало выживать, но делало общество менее связанным и более зависимым от 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становились города и торговля, тем сильнее росла роль сельского хозяйства и налогового давления на население.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Древнего мира
</a:t>
            </a:r>
            <a:endParaRPr lang="en-US" sz="9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Закон, который пережил империю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не исчезло вместе с Западной империей. Позже его нормы изучали и использовали в разных странах Европы. Именно поэтому античный опыт управления до сих пор считают важной частью истории законов.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по которым шла 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дороги, соединявшие города, крепости и порты. После падения империи многие из них продолжали служить людям, помогая перевозить товары, путешествовать и поддерживать связь между землями.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Арки, купола и камень
</a:t>
            </a:r>
            <a:pPr algn="l" indent="0" marL="0">
              <a:lnSpc>
                <a:spcPct val="100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строители умели возводить прочные арки, колонны и купола. Их приёмы вдохновляли архитекторов позднейших эпох, а руины форумов и храмов стали живым напоминанием о силе древнего мастерства.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античного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Восточная Римская империя выжила дольше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находились крупные и богатые города, где было больше ремесленников, торговцев и налогов. Это давало государству средства для армии, управления и защиты границ.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была удобно расположена и хорошо защищена стенами и морем. Даже в тяжёлые годы Константинополь помогал Восточной империи сохранять власть и продолжать существование.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часть империи контролировала важные торговые пути между Европой, Азией и Средиземноморьем. Благодаря этому в казну поступало больше доходов, чем на ослабевшем Западе.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причины упадка связаны между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экономические, военные и социальные проблемы усиливали друг друга в поздней Римской империи.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 раннее Средневековье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основные признаки жизни после распада Римской империи.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империи жизнь стала более местной: города утратили прежнюю роль, а на первый план вышли земли и отдельные правители.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Древнего мира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античного мира и его следы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античной цивилизации растянулся на века и изменил Европу. Империя распалась, но римское право, язык, дороги и строительные традиции продолжили жить в новой исторической эпохе.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2026-06-02T03:36:15Z</dcterms:created>
  <dcterms:modified xsi:type="dcterms:W3CDTF">2026-06-02T03:36:15Z</dcterms:modified>
</cp:coreProperties>
</file>