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дана на добрые дела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словах и поступках делает мир светлее.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герои помогают друг другу, и мы учимся замечать хорошие поступки вокруг себя. Такие тексты показывают, что добро делает жизнь светлее, а равнодушие часто приносит беду.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учат доброте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думает не только о себе. Он старается помочь дома, быть внимательным к родным и замечать, когда кому-то нужна маленькая, но важная поддержка.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проявляется в умении заметить настроение другого. Если человек грустит, добрый собеседник не смеётся, а старается понять, выслушать и сказать что-то ободряющее.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чувствам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игрушкой, карандашом или временем — значит показать щедрость и уважение. Такие поступки учат детей дружбе, терпению и радости от общей игры и дела.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 не хуже поступков. Вежливое обращение, похвала и спокойный тон помогают человеку почувствовать уважение, особенно если он устал или расстроен.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простого желания помочь. Когда человек замечает чужую трудность и откликается, он делает день другого легче и теплее, а сам учится внимательности.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добро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добрые дела видны каждый день. Ребёнок может убрать игрушки, сложить книги, помочь накрыть на стол или принести лёгкую сумку из прихожей.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дому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взрослым, все чувствуют себя одной командой. Дом становится уютнее, а совместные дела приносят радость и даже немного гордости за себя.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Дружнее каждый день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цветы, вытереть пыль или покормить домашнего питомца — несложные поручения. Но именно из таких дел складывается настоящая семейная забота и участие.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маленькие дела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вещи лежат на своих местах, в доме становится спокойнее. Аккуратность тоже помогает близким: они тратят меньше времени на поиски и могут отдыхать.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порядке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дома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«добрый день» начинают разговор тепло и спокойно. С них легче установить дружелюбный тон, потому что человек сразу чувствует уважение и внимание.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показывает, что мы замечаем чужую помощь. Когда благодарят искренне, человек понимает: его добрый поступок не остался незамеченным и был полезен.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«извините» помогают общаться без грубости. Они делают речь мягче, а отношения — спокойнее, даже если кто-то ошибся или устал.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уважение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особенно нужно тому, кто волнуется или грустит. Простая фраза поддержки может поднять настроение, успокоить и напомнить, что рядом есть добрый человек.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словом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вежливость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2950" y="1440550"/>
            <a:ext cx="3706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добрый ученик не проходит мимо, если товарищу трудно. Он может поделиться карандашом, объяснить задание или подсказать правило, не делая из этого важности.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однокласснику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2950" y="4324025"/>
            <a:ext cx="3706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выполняют задание сообща, каждый вносит свой вклад. Совместная работа учит договариваться, помогать друг другу и ценить общий результат.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762950" y="4128129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62950" y="3603156"/>
            <a:ext cx="3706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одноклассник расстроился, добро проявляется в словах утешения и спокойном участии. Иногда достаточно просто побыть рядом, чтобы человеку стало легче.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62950" y="3407260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762950" y="2882287"/>
            <a:ext cx="3706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важны честность и уважение к правилам. Добрый ребёнок играет справедливо, умеет проигрывать без обид и радуется успехам команды.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762950" y="2686391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762950" y="2161419"/>
            <a:ext cx="3706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 — значит внимательно слушать другого до конца. Когда в классе не перебивают и не смеются над ошибками, каждому становится спокойнее отвечать и учиться.
</a:t>
            </a:r>
            <a:endParaRPr lang="en-US" sz="800" dirty="0"/>
          </a:p>
        </p:txBody>
      </p:sp>
      <p:sp>
        <p:nvSpPr>
          <p:cNvPr id="19" name="Text 10"/>
          <p:cNvSpPr txBox="1"/>
          <p:nvPr/>
        </p:nvSpPr>
        <p:spPr>
          <a:xfrm>
            <a:off x="762950" y="1965522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внимание к человеку превращается в доброе поступок.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доброму делу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кого-то упала ручка или карандаш, достаточно быстро наклониться и вернуть вещь. Такое простое действие экономит время и показывает внимательность к другому человеку.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ручку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собрать тетради, разложить книги или поднять рассыпавшиеся листы — полезная мелочь. Для другого человека она может стать настоящим спасением в хлопотный момент.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тетради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нужная вещь оказывается именно у тебя в пенале. Поделиться ластиком, линейкой или карандашом — значит поддержать товарища в нужный момент без лишних слов.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ластиком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 в транспорте или в очереди — это проявление уважения. Такой поступок особенно важен, если рядом усталый человек, маленький ребёнок или пожилой пассажир.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Придержать дверь для одноклассника, взрослого или пожилого человека легко, но очень вежливо. Этот жест помогает почувствовать заботу и делает повседневную жизнь добрее.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Придержать дверь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 тоже важна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нуждаются в спокойствии. Их нельзя пугать, ловить без причины или разорять гнёзда, потому что природа становится уязвимой и теряет свой порядок.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 животных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воде и другим ресурсам — тоже добро. Если закрывать кран и не тратить лишнее, мы помогаем природе и заботимся о будущем.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бывает трудно найти корм. Можно помочь им, насыпав в кормушку подходящий корм, а весной и летом — просто наблюдать и не мешать.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без нужды цветы и топтать молодую траву. Растения растут медленно, поэтому к ним нужно относиться осторожно и с уважением.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— значит беречь парк, двор и лес. Если каждый уберёт за собой бумажку или пакет, вокруг станет чище, а природе будет легче жить.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для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друзья умеют делиться не только вещами, но и вниманием. Когда один даёт другому карандаш, место в игре или время для разговора, дружба становится крепче.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важно не застревать на обидах. Если человек извинился, добрый друг старается понять его и не напоминать о промахе бесконечно, как старый попугай.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Прощать ошибки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умеет искренне порадоваться успеху товарища. Он не завидует, а поддерживает, потому что общая радость делает дружбу светлее и приятнее для всех.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вместе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друга неприятность, добрый человек не отворачивается. Он остаётся рядом, помогает словом или делом и показывает, что на него можно положиться.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бросать в трудный момент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дружба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выбрать безопасную и разумную помощь.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помочь, если кому-то плохо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правду, другим легче ему верить и спокойно с ним общаться. Честность помогает избегать лишних обид, недоразумений и ссор.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вызывает доверие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семье, в классе и среди друзей честные люди чувствуют себя спокойнее. С ними легче дружить, работать вместе и доверять им важные дела.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отношения крепче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нашлась чужая вещь, её следует отдать владельцу или взрослому. Так человек поступает справедливо и показывает, что уважает труд и вещи других.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нужно возвращать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 не стыдно, а правильно. Такой поступок показывает смелость и уважение к людям, потому что человек не прячется от ответственности.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можно признать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— тоже добро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магазина мальчик заметил, что бабушке тяжело нести покупки. Он взял пакет в руки и пошёл рядом, чтобы ей было легче. Бабушка улыбнулась, а дорога домой стала совсем не такой длинной.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для бабушки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подъезда ребёнок уступил место пожилой соседке и помог ей подняться по ступенькам. Потом он внимательно выслушал её рассказ о дне. Иногда доброе слово и внимание помогают не меньше, чем дело.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поддерживает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увидела, что дедушка устал после прогулки. Она принесла ему воды, поставила стакан на стол и спросила, не нужно ли ещё чего-нибудь. В комнате сразу стало уютнее и спокойнее.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воды для дедушки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старших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доброе дело каждый день делает человека внимательнее и смелее в помощи другим.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литературного чтения «Жизнь дана на добрые дела»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в день помогает тренировать внимание к другим и ответственность.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помогает замечать нужды других и действовать каждый день.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доброе дело на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3100" y="1456900"/>
            <a:ext cx="38325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вдруг начался дождь, можно укрыть товарища под зонтом. Такой простой жест помогает не промокнуть и показывает, что рядом есть внимательный друг.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зонтом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соседу тяжело нести тяжёлую сумку, можно помочь донести её до двери. Такая помощь кажется маленькой, но очень облегчает жизнь.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сумкой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тихий голос и внимание помогают другу успокоиться. Иногда достаточно посидеть рядом и показать, что он не один.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Утешить друга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Покормить котёнка, налить воды или не пугать животное — тоже добро. Забота о тех, кто слабее, делает человека особенно чутким.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 животном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кого-то рассыпались книги или тетради, можно спокойно помочь их собрать. От этого и дело быстрее ладится, и человек меньше волнуется.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учебники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добрых поступков рядом с 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на столе висит календарь, где она каждый вечер отмечает добрый поступок. Сначала это были простые дела: помочь маме, поделиться карандашом, уступить дорогу. Через несколько недель доброта стала её обычным правилом.
</a:t>
            </a:r>
            <a:endParaRPr lang="en-US" sz="1062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добрых дел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решили каждый день делать хотя бы одно доброе дело. Один помог собрать тетради, другой подбодрил одноклассника, третий уступил место. Постепенно они заметили: хорошие поступки становятся частью характера.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каждый день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раньше помогал только после просьбы. Потом он стал замечать, кому трудно, сам убирал игрушки, приносил воду и поддерживал друга. Его добрые дела уже не требовали напоминаний — они стали привычными, как чистить зубы.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напоминаний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становится привычкой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 ранят не хуже толчка. Когда человек грубит, он не помогает, а только делает другому больно. Добрые дела начинаются с уважительного разговора.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над ошибками, слабостью или неудачей другого — плохой поступок. Намного лучше поддержать человека, помочь ему и не дать ему почувствовать себя одиноким.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видит, что рядом нужна помощь, но ленится или говорит себе: «Потом». Из-за этого доброе дело не случается вовремя, а друг остаётся без поддержки.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и откладывание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замечать чужую беду, можно пройти мимо человека, которому трудно. Равнодушие мешает увидеть, что кому-то нужны участие, внимание и простая помощь.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добру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учат, что хорошее слово и хороший поступок не пропадают. Когда человек помогает другим, к нему самому чаще приходят доверие и доброжелательность.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короткая вежливая фраза важнее самой большой вещи. Она показывает уважение, заботу и внимание, а это очень ценно в общении.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дороже подарка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умеют успокаивать и поддерживать. Если сказать их вовремя, человеку станет легче, а настроение заметно улучшится, почти как после улыбки.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лечит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пословицы легко запоминаются и помогают вспомнить главное правило: относись к людям по-доброму. Такие фразы удобно повторять на уроке и дома.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народа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напоминают о добре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остаётся с человеком надолго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делают семью теплее, класс дружнее, а самого человека — внимательнее и сильнее. Чем чаще мы помогаем, тем светлее становится вокруг.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2026-05-27T14:24:33Z</dcterms:created>
  <dcterms:modified xsi:type="dcterms:W3CDTF">2026-05-27T14:24:33Z</dcterms:modified>
</cp:coreProperties>
</file>