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Моллюски: общая характеристика и основные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разнообразные животные с уникальными адаптациями и важной ролью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моллюсков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более 500 миллионов лет назад в древних океанах. Их ископаемые остатки помогают понять развитие разнообразия жизни на планете за миллионы лет.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моллюсков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Брюхоногие: разнообразие и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класс включает множество видов с закрученной раковиной. Брюхоногие обитают на суше и в воде, имеют развитые органы чувств и разнообразные способы питания.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Двустворчатые: фильтраторы водных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обладают двумя створками раковины и питаются фильтруя воду. Они играют важную роль в очистке воды и служат пищей для многих животных.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Головоногие: активные хищники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отличаются мощной нервной системой и реактивным движением. Осьминоги и кальмары — их представители, обладающие высоким интеллектом и уникальными поведенческими чертами.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моллюсков: основные части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с органами чувств и ротовым аппаратом, важен для восприятия среды и питания.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орган для передвижения, различается по форме и функции у разных классов.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Кожистая оболочка, образующая раковину и участвующая в дыхании.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пищеварения, кровообращения и выделения размещены в туловище под мантийной полостью.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брюхоногих моллюсков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и её вариации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брюхоногих распространена спирально закрученная раковина, обеспечивающая защиту. У некоторых видов она редуцирована или отсутствует, что связано с образом жизни и средой обитания.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щупальца с глазами на концах и осязательные рецепторы. Для движения используется большая мускулистая нога, позволяющая ползать даже по вертикальным поверхностям.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— яркий пример наземного брюхоногого. Катушка и прудовик — типичные представители пресных вод.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строение и цикл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Двустворчатая 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двух створок, соединённых мышцами. Такая конструкция обеспечивает защиту и облегчает движение в воде и песке.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питаются, фильтруя воду через жабры, задерживая планктон и органику, что делает их важными очистителями экосистем.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 личиночной стадией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пресноводных видов развивается личинка глохидий, которая прикрепляется к рыбам, обеспечивая расселение и поддержание популяций.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Головоногие: строение и поведение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голова с развитыми глазами и множеством щупалец оснащена присосками. Это обеспечивает эффективное ориентирование и захват добычи.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способны к быстрому реактивному движению, используя выброс воды. При опасности они выпускают чернильное облако для сокрытия.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представителей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демонстрируют высокую интеллектуальность, кальмары обладают скоростью, а каракатицы известны мимикрией и изменчивостью окраски.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моллюсков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составляют основную часть видов благодаря адаптивности к разным средам.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брюхоногих отражает их успешную эволюционную стратегию и широкое распространение.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зоологии,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и адаптации моллюсков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заселяют пресные и солёные воды, а также сушу, демонстрируя широкое экологическое разнообразие.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встречаются от берегов до глубоководных зон, приспосабливаясь к разным условиям освещённости и давления.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брюхоногие предпочитают влажные места и могут выживать в засушливых условиях благодаря строению раковины.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моллюсков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и головоногие используют радула для соскребания пищи или захвата добычи, обеспечивая разнообразие пищевых стратегий.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фильтруют воду, извлекая микроорганизмы и органические частицы, способствуя очистке водных экосистем.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 — хищники, активно ловят мелких животных с помощью щупалец и сильных клювов.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Радула — уникальный орган, который помогает эффективно обрабатывать пищу, адаптируясь к разным типам кормления.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газообмен у моллюсков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Жабры, расположенные в мантийной полости, обеспечивают эффективный обмен газов у большинства водных моллюсков, позволяя им получать кислород из воды.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моллюски, например лёгочные улитки, используют специализированные лёгкие, приспособленные для дыхания атмосферным воздухом.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обладают высокоэффективными жабрами, которые поддерживают активный образ жизни и интенсивный обмен кислородом во время быстрого плавания.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и органов чувств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примитивных моллюсков нервная система представлена парными нервными узлами, связанными нервными тяжами, что обеспечивает базовые рефлексы и координацию движений.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головоногих развивается сложный головной мозг, обеспечивающий высокую интеллектуальную активность и сложное поведение, включая обучение и запоминание.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зрения у моллюсков варьируются от простых глаз у брюхоногих до сложных, похожих на глаза позвоночных, у кальмаров, что способствует ориентации в пространстве.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оборудованы осязательными рецепторами, а специализированные органы равновесия помогают моллюскам сохранять ориентацию и реагировать на внешние раздражители.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имеют раздельнополое размножение, а некоторые виды — гермафродиты. Оплодотворение может происходить как внутри, так и снаружи организма.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моллюсков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включает прямой или непрямой тип с личинкой велигером. У головоногих часто наблюдается забота о потомстве и охрана яиц, что повышает выживаемость молоди.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454500"/>
            <a:ext cx="4794300" cy="240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строение классов моллюсков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между брюхоногими, двустворчатыми и головоногими по строению и образу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моллюсков тесно связано с их образом жизни, средой обитания и способом питания, что отражает эволюционные адаптации каждого класса.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природе и в жизни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являются важным источником пищи для человека, включая устриц, мидий и улиток, обеспечивая питательную и разнообразную диету.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моллюсков служат природными фильтраторами, очищая воду от взвешенных частиц и улучшая качество экосистем.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используются в ювелирном деле и производстве украшений, а некоторые виды служат индикаторами экологического состояния водоёмов.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примеры необычных моллюсков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Наутилус: живое ископаемое с многокамерной раковиной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 известен своей уникальной многокамерной раковиной, которая служит эталоном в изучении эволюции моллюсков. Его раковина позволяет регулировать плавучесть и защищает от хищников.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— загадочный обитатель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достигает длины до 18 метров и обладает мощными щупальцами. Несмотря на свои размеры, он остаётся слабо изученным из-за глубинного образа жизни и редких встреч с учёными.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бабочка — прозрачный планктонный брюхоногий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бабочка — необычный брюхоногий моллюск с почти прозрачной раковиной. Этот вид обитает в открытом океане и питается мелким планктоном, демонстрируя удивительную адаптацию к среде.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5583" y="1675625"/>
            <a:ext cx="30345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культуре, искусстве и науке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мифология улиток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улитки часто встречается в мифах и легендах различных народов, олицетворяя терпение, мудрость и циклы жизни.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раковин в декоративном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служат материалом для украшений и архитектурных элементов, благодаря своей прочности и красоте перламутра.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конусы коктейль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раковин-конусов применяется в научных исследованиях для разработки новых обезболивающих препаратов с высокой эффективностью и избирательностью.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моллюскам и необходимость охраны видов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деградация среды (XX-XXI века)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загрязнение водоёмов промышленными и бытовыми отходами приводит к сокращению численности моллюсков и ухудшению качества их среды обитания.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Красную книгу РФ и МСОП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моллюсков оказались в списках исчезающих, что подчёркивает необходимость охраны и систематического мониторинга популяций.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 и экологические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локальных и международных инициатив направлена на сохранение биоразнообразия моллюсков и восстановление естественных местообитаний.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Euspira perforata обладает радулой, способной сверлить раковины других моллюсков, что делает её эффективным хищником в своей экосистеме.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Architeuthis способен удерживать вес, сопоставимый с массой школьного автобуса, демонстрируя впечатляющие размеры и силу.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моллюсках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моллюсков для науки и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моллюсков расширяет знания об эволюции и экологии животных, способствует развитию медицины и биотехнологий, а также подчёркивает важность их охраны для устойчивого будущего.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2026-05-08T02:06:30Z</dcterms:created>
  <dcterms:modified xsi:type="dcterms:W3CDTF">2026-05-08T02:06:30Z</dcterms:modified>
</cp:coreProperties>
</file>