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прямоугольного параллелепипеда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три измерения задают объем, почему он измеряется в кубических единицах и как применять V = abc.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школьном курсе
</a:t>
            </a:r>
            <a:endParaRPr lang="en-US" sz="2754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опорная фигура для задач на объем в геометрии. Она отражает реальные объекты: коробки, комнаты, шкафы, контейнеры, аквариумы. Понимание объема связывает формулы с вместимостью, хранением, транспортировкой и строительными расчетами.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параллелепипед — многогранник, у которого все грани являются прямоугольниками. Такая «коробочная» форма удобна для вычислений: геометрические характеристики читаются прямо с рисунка.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фигуры 6 граней, 12 рёбер и 8 вершин. При этом каждая пара соседних граней образует прямой угол, поэтому все углы внутри модели «строго прямые», без наклонов и усложнений.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грани попарно равны и имеют одинаковые размеры. Благодаря этому достаточно знать три основных ребра, чтобы полностью восстановить размеры всей фигуры и перейти к расчетам.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ребра, выходящие из одной вершины, задают основные измерения параллелепипеда. Их длины удобно обозначать буквами, а дальше эти параметры напрямую определяют объем тела.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прямоугольным параллелепипедом
</a:t>
            </a:r>
            <a:endParaRPr lang="en-US" sz="2051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a, b, c на школьных схемах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прямоугольного параллелепипеда обычно выделяют три взаимно перпендикулярных ребра: a, b и c. В разных учебниках порядок может отличаться: a иногда принимают за длину, b — за ширину, а c — за высоту.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именно три измерения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вычисления объема недостаточно знать только одну «размерность». Объем определяется произведением всех трех линейных размеров, поэтому при расчетах важно учитывать каждое из них и измерять их в одной системе единиц.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фигуры: длина, ширина, высота
</a:t>
            </a:r>
            <a:endParaRPr lang="en-US" sz="2179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вычисления объема по размерам
</a:t>
            </a:r>
            <a:pPr algn="l" indent="0" marL="0">
              <a:lnSpc>
                <a:spcPct val="9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 школьных задач: от параметров к числу кубических единиц.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равен произведению трёх линейных размеров, поэтому важно учитывать все стороны фигуры.
</a:t>
            </a:r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геометрии (формула объема прямоугольного параллелепипеда).
</a:t>
            </a:r>
            <a:endParaRPr lang="en-US" sz="1138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связывает объем с площадью основания и высотой: V = S·c, где S = ab.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= abc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способе вычисления результат зависит от сочетания всех трех размеров: меняется любой множитель — меняется и объем.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Расчеты по формуле V = abc.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набора a, b, c перемножаем три величины и получаем объем V.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объема по формуле
</a:t>
            </a:r>
            <a:endParaRPr lang="en-US" sz="242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Расчет значений по V = abc (a = 2, b = 3).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объем при увеличении одного ребра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два измерения постоянны, поэтому изменение c влияет на объем напрямую через умножение на неизменное произведение a·b.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подтверждает прямую пропорциональность: при фиксированных a и b объем растёт линейно с c.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объема и их соотношения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выражают в кубических единицах: мм³, см³, дм³, м³. Чтобы сравнивать и складывать объемы в задачах, удобно приводить их к одной системе измерения.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переходов в школьных расчетах используют соотношения: 1 дм³ = 1000 см³, а 1 м³ = 1000 дм³ = 1 000 000 см³. Так легче контролировать правильность ответа.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жидкостей часто берут литры: 1 л = 1 дм³. Поэтому объемы сосудов и емкостей естественно переводить между дм³ и литрами.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как частный случай прямоугольного параллелепипеда
</a:t>
            </a:r>
            <a:endParaRPr lang="en-US" sz="1766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все ребра равны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— это частный случай прямоугольного параллелепипеда, у которого все рёбра одинаковой длины. Если ребро куба обозначено a, то его объем выражается через одну величину: V = a³.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принцип вычислений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куба с прямоугольной коробкой показывает: метод вычисления не меняется, меняется лишь число независимых размеров. В кубе они совпадают, поэтому формула упрощается до куба одного ребра.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решение задачи на объём
</a:t>
            </a:r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контроля: условие → данные → единицы → формула → проверка размерности и результата.
</a:t>
            </a:r>
            <a:endParaRPr lang="en-US" sz="254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6625" y="1518350"/>
            <a:ext cx="4148000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 размерностью: либо пропускают один множитель, либо «смешивают» единицы и оформляют результат не в кубических единицах.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проверки решений по теме «объём прямоугольного параллелепипеда».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вычислении объёма
</a:t>
            </a:r>
            <a:endParaRPr lang="en-US" sz="2395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последствие — верное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4385" y="1160879"/>
            <a:ext cx="400561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14627" y="1160879"/>
            <a:ext cx="343286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вычисление объёма
</a:t>
            </a:r>
            <a:endParaRPr lang="en-US" sz="2748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контейнеры и упаковка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объёма помогает оценить вместимость коробок и контейнеров: сколько поместится вещей, где закончится свободное пространство, как выбрать размер упаковки без лишних покупок и переносов.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расчётах на стройке объём нужен, чтобы оценить количество бетона, раствора, древесины, кирпича и других материалов. Это снижает риск нехватки и перерасхода при планировании работ.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используют при подборе багажника, грузового отсека и складского места. Он связывает геометрию с реальной логистикой: быстрее сравнить варианты и понять ограничения по габаритам.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Ёмкости с жидкостями и аквариумы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резервуаров и аквариумов объём напрямую связан с количеством воды. По заданным размерам можно прикинуть вместимость и безопасно подобрать фильтр, насос или ёмкость для хранения.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условные размеры и вычисления (без привязки к конкретным изделиям), дата: 14.05.2026.
</a:t>
            </a:r>
            <a:endParaRPr lang="en-US" sz="933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объёмов реальных объектов
</a:t>
            </a:r>
            <a:endParaRPr lang="en-US" sz="255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Заметно, что объём растёт быстрее, чем «кажется»: даже небольшой прирост высоты увеличивает итоговую вместимость из‑за произведения всех трёх измерений.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мультипликативный характер формулы: чем больше хотя бы одно измерение, тем сильнее меняется вместимость. Поэтому при выборе размеров важно оценивать все габариты.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 нахождение неизвестного размера
</a:t>
            </a:r>
            <a:endParaRPr lang="en-US" sz="2308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V и два ребра, третье находим делением: c = V/(a·b). Такой подход превращает формулу объёма в задачу «обратно к умножению», требуя аккуратности со знаками.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Аналогично можно выразить другие величины: a = V/(b·c) или b = V/(a·c). Здесь особенно важно правильно выбрать, какое ребро неизвестно, чтобы не перепутать места в дроби.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обязательно проверьте единицы: объём задаётся в кубических единицах, а ребро должно получиться в линейных. Ошибка в переводе единиц часто «маскируется» арифметической правильностью.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Вместимость показывает, сколько вещества или предметов можно разместить внутри тела. Когда задача описывает воду, песок, крупу, объём становится ориентиром для расчёта ёмкости контейнера в дм³ и литрах.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удобно переходить между кубическими единицами и литрами: 1 л соответствует 1 дм³. Поэтому при измерении размеров коробки полезно сразу прикинуть вместимость, сравнив варианты по габаритам.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и вместимость в практических ситуациях
</a:t>
            </a:r>
            <a:endParaRPr lang="en-US" sz="2133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на основе формулы V = a·b·c, дата: 14.05.2026.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изменение размеров влияет на итоговый объём
</a:t>
            </a:r>
            <a:endParaRPr lang="en-US" sz="1996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пример того, как формула V = a·b·c работает на масштабе: объём растёт пропорционально произведению изменений, а не только одной длине.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меняется лишь одно измерение, эффект линейный; при изменении всех трёх — объём увеличивается сильнее. Поэтому в реальных задачах нельзя оценивать вместимость «на глаз».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и прикладная значимость понятия объёма
</a:t>
            </a:r>
            <a:endParaRPr lang="en-US" sz="1827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торговли и ремёсел требовало точных измерений вместимости: от размеров ящиков до объёма складских резервуаров. Геометрия становилась практическим инструментом хозяйственной деятельности.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строительстве объём помогает планировать материалы и технологии. Прямоугольные формы удобны тем, что их размеры легко снимаются линейкой, рулеткой или берутся из чертежа.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и расчёты в мастерских опирались на понятные правила перевода величин и на системный подход к единицам. Поэтому понятие объёма закрепилось как базовая пространственная характеристика.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геометрии прямоугольный параллелепипед — «мост» от плоскостных фигур к пространственным: он связывает площадь, высоту и итоговую меру пространства в одной формуле.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13298"/>
            <a:ext cx="4724400" cy="22510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подчёркивает три опоры решения: корректные обозначения, связь между V и S·c, а также обязательную запись результата в кубических единицах.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геометрии (10 класс) по теме «объём прямоугольного параллелепипеда».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записи для вычисления объёма прямоугольного параллелепипеда.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обозначения и единицы измерения
</a:t>
            </a:r>
            <a:endParaRPr lang="en-US" sz="2289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урока: объём — это произведение трёх измерений
</a:t>
            </a:r>
            <a:endParaRPr lang="en-US" sz="3561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прямоугольного параллелепипеда определяется тремя линейными размерами и вычисляется по формуле V = a·b·c, либо через площадь основания V = S·c. Умение применять это — базовая компетенция 10 класса.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2026-05-14T04:24:15Z</dcterms:created>
  <dcterms:modified xsi:type="dcterms:W3CDTF">2026-05-14T04:24:15Z</dcterms:modified>
</cp:coreProperties>
</file>