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Internet Safety Rules: тема урока английского языка в 6 классе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безопасного поведения в сети.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безопасность на уроке английского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Шестиклассники каждый день сталкиваются с чатами, играми и онлайн-сервисами, поэтому тема интернет-безопасности помогает говорить о реальных ситуациях, формулировать правила и просить помощи на английском языке.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6429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2088" y="2167825"/>
            <a:ext cx="165375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Internet Safety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personal data, password, username, account и privacy помогают назвать то, что нельзя раскрывать посторонним. Эти единицы особенно важны для коротких правил и простых советов.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сети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click, share, post, send, download, check и delete описывают поведение пользователя в интернете. С их помощью ученики легко строят фразы о безопасных и рискованных действиях.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stranger, link, message, danger, unsafe, block и report позволяет говорить о подозрительных сообщениях, фальшивых ссылках и нежелательном общении без сложных объяснений.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keep your password secret, think before you click, don’t share personal information и ask an adult for help дают готовые образцы для ответов, диалогов и мини-памятки.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 среда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safe, website, account и message связывают тему урока с повседневным цифровым опытом. Учащиеся учатся говорить о сети спокойно, точно и на доступном уровне.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группы по теме безопасности в интернете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слов помогает быстрее находить нужную лексику в разговоре, чтении и письменных заданиях.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объёмными оказываются блоки личных данных, действий и защиты, потому что именно они формируют основную речь по теме.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урока Internet Safety Rules, 2026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must и правила безопасности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50024" y="2046778"/>
            <a:ext cx="3721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выражает правило, которое нужно выполнить обязательно. Например: You must keep your password secret. Такая модель подходит для коротких и понятных инструкций в классе.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31696" y="303366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 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Mustn’t показывает, что действие запрещено. You mustn’t share personal information. This mustn’t happen. Ученикам важно сразу видеть разницу между обязательством и запретом.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2866" y="402258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нажатием на ссылку нужно проверить сайт и отправителя. You must check a website before clicking a link. This helps avoid fake pages and dangerous messages.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 при подозрительном сообщении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закрепить лексику report, block, message, link и help.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2756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64231"/>
            <a:ext cx="206700" cy="18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общения на уроке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It is safe и It is unsafe помогают быстро сказать, насколько сообщение, ссылка или профиль вызывают доверие. Они удобны для ответов по картинке и коротких комментариев.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о сообщении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 this message is fake и I must not share my password учат выражать мнение ясно и по делу. Такие образцы подходят для парной работы и мини-диалогов.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учителю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should ask my teacher и Can you help me? показывают, как вежливо попросить поддержку. Эти фразы особенно полезны, если ситуация кажется непонятной или тревожной.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are my personal data помогает назвать информацию, которую нужно беречь. Ученики могут использовать выражение, когда объясняют, какие сведения нельзя публиковать в сети.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 что нельзя писать в сети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разделить безопасную и личную информацию в онлайн-общении.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публикация может раскрыть слишком много. Личную информацию лучше оставлять приватной и проверять перед отправкой.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теме урока Internet Safety Rules, 2026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Настройки приватности и значки безопасности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Private profile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Настройки privacy помогают ограничить круг людей, которые видят профиль, комментарии и сообщения. Для шестиклассника это простой способ контролировать, кто может смотреть личную информацию.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камера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Разрешения для camera и location стоит проверять отдельно. Если геолокация отключена, приложение получает меньше данных, а фото и публикации становятся более безопасными.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и уведомления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комментарии и выбор нужных notifications уменьшают риск нежелательных сообщений. Ученику важно понимать, где находятся эти параметры и как ими пользоваться.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и 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Значок замка обычно означает закрытый доступ или защищённые настройки. Такой визуальный сигнал помогает быстро понять, что профиль или раздел доступны не всем.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фишинга в коротких сообщениях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Фишинговые сообщения часто маскируются под срочные уведомления, поэтому важно читать их спокойно и не спешить с ответом.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сообщении срочности, обещаний и просьб о кодах, тем выше риск. Безопасная реакция — проверить и не нажимать.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шкала признаков по теме Internet Safety Rules, 2026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работа с играми, видео и приложениями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Платные ловушки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 приложениях школьники часто видят обещания бесплатных призов и скидок. Важно не спешить нажимать на баннеры и всегда проверять, что предложение действительно безопасно.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сообщать аккаунт, пароль или код подтверждения даже в дружелюбном чате. Такие просьбы выглядят убедительно, но на самом деле помогают чужому человеку получить доступ.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загрузки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из неизвестных источников могут содержать вирусы или нежелательные программы. Перед установкой нужно читать название файла, источник и разрешения, которые запрашивает приложение.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игра, видео или покупка вызывают сомнение, лучше сразу спросить взрослого. Это помогает избежать ошибок, лишних трат и неприятных ситуаций в сети.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в сети кто-то обижает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rude message или bullying comment в чате, приложении или игре.
</a:t>
            </a:r>
            <a:endParaRPr lang="en-US" sz="1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безопасно скачивать файлы и приложения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официальный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Скачивайте приложения только из официальных магазинов и проверенных сайтов. Это снижает риск установить поддельную программу, которая может повредить устройство или украсть данные.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загрузкой внимательно сравните имя приложения, логотип и разработчика. Даже небольшое отличие может означать, что перед вами подделка или опасная копия.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разрешения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приложение просит лишний доступ к камере, контактам или геолокации, это повод остановиться. Безопасное приложение запрашивает только те права, которые действительно нужны.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Обновляйте защиту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обновлений и антивирусная проверка помогают закрывать уязвимости и удалять вредоносные файлы. Регулярная защита особенно важна для школьных телефонов и планшетов.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кому обращаться за помощью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взрослые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сети случилась неприятная ситуация, первым делом можно обратиться к родителям или другому trusted adult. Они помогут спокойно разобраться и не оставят ребёнка один на один с проблемой.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 школьный психолог или counselor тоже могут подсказать, как действовать. Важно рассказать о сообщении, комментарии или странице точно и без стыда.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разговора подойдут простые выражения: I need help. This message is strange. I don’t know what to do. Они помогают быстро объяснить ситуацию на английском.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привычки, которые делают интернет безопаснее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повторить пять базовых привычек и связать их с английскими фразами для ответа на уроке или мини-тесте.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привычки одинаково важны: они защищают аккаунты, данные и репутацию школьника в сети.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English,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ошибок особенно часто встречаются у школьников в интернете.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связаны с паролями, ссылками, фотографиями и сообщениями от незнакомцев. Чем раньше ученик распознает риск, тем легче избежать неприятных последствий.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линия урока по теме Internet Safety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6334" y="1581850"/>
            <a:ext cx="5043881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Мини-чек-лист на английском языке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English, 6 класс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быстро описать основные правила интернет-безопасности и легко использовать их в устном ответе.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простых фраз достаточно, чтобы уверенно описать главные правила безопасности в сети.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цифровой след важен для школьника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остаётся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Сообщения, фото и комментарии могут сохраняться в сети дольше, чем кажется. Даже удалённая публикация иногда остаётся в screenshot, пересылке или repost.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многим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кажется шуткой для друзей, могут увидеть одноклассники, учителя и родители. Перед публикацией стоит подумать, не покажется ли материал лишним или неловким.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с праздника, шутка в чате или комментарий под видео уже формируют цифровой след. Для шестого класса важно учиться оценивать такие действия заранее.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перед постом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остановиться и спросить себя: safe ли это сообщение для всех, кто может его увидеть. Такой вопрос помогает избегать необдуманных публикаций.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алгоритм безопасного поведения в интернете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повторения лексики must, should, block, report и help в конце урока.
</a:t>
            </a:r>
            <a:endParaRPr lang="en-US" sz="1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for real-life internet safety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показал, что английский помогает говорить о реальных цифровых ситуациях просто и точно. Школьники повторили лексику, правила с must и should и научились просить помощи вовремя.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2026-05-30T18:34:55Z</dcterms:created>
  <dcterms:modified xsi:type="dcterms:W3CDTF">2026-05-30T18:34:55Z</dcterms:modified>
</cp:coreProperties>
</file>