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координаты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задаётся расстоянием и углом, а не только числами x и y.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полярные координаты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координаты помогают там, где важны направление и расстояние от центра: в задачах с окружностями, на картах, в схемах движения и простых технических моделях.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полюс, полярная ось и радиус-вектор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 — это точка O, от которой отсчитывают расстояние до любой другой точки. Именно с неё начинается вся полярная система координат.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Радиус-вектор — отрезок, соединяющий полюс с точкой. Его длина соответствует значению r, а направление показывает, куда нужно повернуть от оси.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Радиус-вектор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ось — выбранный луч, от которого измеряют угол. Он задаёт направление отсчёта и помогает определить положение точки на плоскости.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ось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записывают как (r, φ): первое число показывает расстояние, второе — угол между полярной осью и радиус-вектором точки.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точки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321" y="1612725"/>
            <a:ext cx="4723757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запомнить, что означает каждый элемент полярной записи и как он влияет на положение точки.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задаётся не одной величиной, а сочетанием расстояния и направления.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полярной системы координат из школьного курса геометрии.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в полярной системе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точки по полярной записи.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задаётся точка в полярных координатах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689" y="1572300"/>
            <a:ext cx="1880059" cy="284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точки по записи (r, φ)
</a:t>
            </a:r>
            <a:endParaRPr lang="en-US" sz="35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350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 полярной оси откладывают угол φ. После этого проводят луч в нужном направлении, чтобы получить линию, на которой будет лежать точка.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угол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41347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построенном луче откладывают расстояние r от полюса. Так находят точное положение точки, например (4, 60°), которая лежит на нужном луче.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1322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расстояние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903315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сверить построение с чертежом: полюс должен быть в начале, угол — отложен от оси, а отрезок до точки — равен r.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903290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рисунка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x = r cos φ и y = r sin φ показывают, как угол влияет на положение точки при неизменном расстоянии r.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r координаты меняются вместе с углом, поэтому направление и расстояние работают как единая система.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полярных и декартовых координат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перехода между полярными и декартовыми координатами.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от декартовых координат к полярным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вычисляют расстояние до полюса по формуле r = √(x² + y²). Оно показывает, насколько далеко точка находится от начала отсчёта.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расстояние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(3, 4) получаем r = 5, потому что 3² + 4² = 25. Угол связан с треугольником 3–4–5 и его острыми углами.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пример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угол φ по отношению сторон прямоугольного треугольника. При этом обязательно учитывают, в какой четверти лежит точка.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угол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в полярной системе координат.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одна и та же точка может записываться по-разному: к углу можно добавить полный оборот, и положение не изменится.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возвращает луч в то же положение.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одинаковых точек в разных записях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одна точка может иметь несколько корректных полярных записей.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Одинаковую точку можно задать разными парами чисел, если учесть поворот на 360° или смену направления луча.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полярных координат: полный оборот и отрицательный радиус.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31721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удобно задавать в полярной форме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r = 2 описывает все точки, находящиеся на одинаковом расстоянии от полюса. Поэтому в полярной форме окружность задаётся очень коротко и без дополнительных построений.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r = aφ показывает, что расстояние до центра растёт вместе с углом. Получается спираль, которая постепенно удаляется от полюса и наглядно отражает вращательное движение.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r = a sin φ и r = a cos φ часто дают фигуры с повторяющимися дугами и выраженной симметрией. Такие графики удобно анализировать по углу поворота.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кривые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r зависит от угла, тем заметнее изгиб и повторяемость линии. Это помогает заранее представить вид графика без полного построения.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r даёт окружность, периодическая зависимость — симметричный узор, а рост r по углу приводит к спирали.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форма графика при разных значениях r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материалу урока; иллюстративная шкала для качественного сопоставления
</a:t>
            </a:r>
            <a:endParaRPr lang="en-US" sz="11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полярных уравнениях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удобно отметить несколько характерных значений угла и сравнить полученные точки. Если пары точек расположены зеркально, симметрия уравнения подтверждается.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точкам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стоит sin φ, график часто зеркально повторяется относительно вертикальной оси. Это связано с тем, как меняется значение синуса при переходе к противоположным углам.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вертикаль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 cos φ нередко дают симметрию относительно горизонтальной оси. При построении полезно сравнить точки для углов φ и -φ, чтобы увидеть совпадающие положения.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и горизонталь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кривые не меняются, если вместо φ подставить -φ или 180° — φ. Такая проверка помогает быстро понять, какие части графика повторяются, а какие отражаются.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угла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построения простой кривой по уравнению r = f(φ)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полярного графика: пошаговый алгоритм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радара цель удобно задаётся двумя величинами: расстоянием до центра и направлением. Такая запись помогает быстро определить, где находится объект относительно станции наблюдения.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движения по кругу и при указании направления полярные координаты позволяют описывать положение компактно. Это полезно там, где важнее поворот и удалённость, чем прямоугольные числа.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механизмах с вращением полярные координаты удобны для описания траектории деталей и изменения положения при повороте. Так проще связать движение с центром вращения.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анимации и игровых сцен полярная форма помогает задавать вращение объектов, движение по окружности и циклические эффекты. Это делает расчёты и визуализацию более наглядными.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координаты в жизни и технике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Декартова запись обычно опирается на две оси, а полярная — на расстояние и угол. Выбор зависит от формы задачи и вида искомой фигуры.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прямолинейных построений чаще удобна декартова система, а для круговых и вращательных задач — полярная, потому что она короче и естественнее описывает движение.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декартовой и полярной систем координат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материалу урока; качественная оценка удобства записи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полярными координатами
</a:t>
            </a:r>
            <a:endParaRPr lang="en-US" sz="3429" dirty="0"/>
          </a:p>
        </p:txBody>
      </p:sp>
      <p:sp>
        <p:nvSpPr>
          <p:cNvPr id="12" name="Text 2"/>
          <p:cNvSpPr txBox="1"/>
          <p:nvPr/>
        </p:nvSpPr>
        <p:spPr>
          <a:xfrm>
            <a:off x="677894" y="3735662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радиус меняет направление луча на противоположное. Если не учесть это правило, запись будет прочитана неправильно, хотя сама точка может быть верной.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77894" y="3601503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радиуса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7894" y="3065163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больше 360°, его нужно сравнить с эквивалентным меньшим углом. Иначе можно ошибочно принять одну и ту же точку за разные положения.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77894" y="2931004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полный оборот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7894" y="2394664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верном значении угла точка может попасть не туда, если не учесть, в какой четверти она должна находиться. Это особенно важно при переходе из декартовой системы.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77894" y="2260505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четвертью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77894" y="1724165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забывают, что угол откладывают от полярной оси в выбранном направлении. Из-за этого точка оказывается по другую сторону от нужного луча.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77894" y="1590006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направление угла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77894" y="4406162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точек, лежащих на полярной оси, легко перепутать 0° и 180°. Здесь особенно полезно сверяться с рисунком и проверять направление отсчёта.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677894" y="4272003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осях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проверить умение находить расстояние, угол и переводить точки между двумя системами координат.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тренируются три ключевых навыка: вычисление расстояния, чтение угла и распознавание эквивалентных полярных записей.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теме «Полярные координаты»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заданий по теме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полярных координатах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задают расстояние r и угол φ. Вместе они показывают, насколько точка удалена от полюса и в каком направлении она расположена.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числа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координаты особенно полезны для окружностей, симметричных фигур и задач, связанных с поворотами. Там, где важны направление и расстояние, они работают особенно наглядно.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система особенно удобна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и отрицательный радиус позволяют описать ту же точку по-разному. Поэтому одинаковый результат может иметь несколько корректных полярных записей.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записей одной точки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Полярную запись можно связать с декартовой через формулы пересчёта. Это помогает проверять ответы и понимать, как одна и та же точка выглядит в разных координатах.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системами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координаты показывают, как расстояние и направление вместе задают точку на плоскости. Эта система помогает легче понимать окружности, симметрию и движение вокруг центра, а также сравнивать разные записи одной точки.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координаты: короткая запись для точного положения
</a:t>
            </a:r>
            <a:endParaRPr lang="en-US" sz="358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2026-05-29T01:03:06Z</dcterms:created>
  <dcterms:modified xsi:type="dcterms:W3CDTF">2026-05-29T01:03:06Z</dcterms:modified>
</cp:coreProperties>
</file>