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войны: главные вопросы урока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Грецией и Персией, изменившие ход истории.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начала военной борьбы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империя укрепляла власть над греческими городами в Малой Азии, а греки боролись за свою независимость и свободу.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и территория конфликтов
</a:t>
            </a:r>
            <a:endParaRPr lang="en-US" sz="2789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Город-государства Афины, Спарта, Эретрия и Платеи объединились, чтобы противостоять персидской экспансии, несмотря на внутренние различия и конкуренцию.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Объединённые греческие полисы в борьбе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развернулся на обширной территории Восточного Средиземноморья, включая ключевые морские пути и стратегические пункты, важные для обеих сторон.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войны: от побережья Малой Азии до Греции
</a:t>
            </a:r>
            <a:endParaRPr lang="en-US" sz="1248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охватывала земли от Индии до Египта и контролировала значительную часть Восточного Средиземноморья, стремясь удержать влияние на греческие города Ионии.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империя — гигант Восточного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Ионийское восстание — начало масштабного противостояния
</a:t>
            </a:r>
            <a:endParaRPr lang="en-US" sz="2358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Ионии восстали против персидского владычества, надеясь вернуть свободу. Афины и Эретрия оказали им поддержку, послав войска и корабли.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восстания и участие греков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восстание было подавлено, оно спровоцировало последующие крупные вторжения Персии в Грецию и стало прологом к длительным войнам.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восстания и его влияние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906144"/>
            <a:ext cx="4843800" cy="227231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Греко-персидских войн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и сражений, определивших исход военных действий между Грецией и Персией.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длилась около 50 лет, и каждое крупное сражение имело решающее значение для исхода.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Геродот, Плутарх, современные исследования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начала войн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империя стремилась сохранить контроль над греческими городами Малой Азии и расширить свои территории для укрепления власти.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полисы решительно сопротивлялись, ценя свободу и независимость как основу своей политической жизни и культуры.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соперничали за контроль над важными торговыми путями в Эгейском море, что усиливало напряжённость между ними.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и начало первого вторжения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Дарий I организовал мощную военную кампанию с целью наказать греков за поддержку Ионии и закрепить влияние Персии в регионе. В 492 году до н. э. его войска высадились на северном побережье Греции.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армия быстро захватила Эретрию и направилась к Марафону, рассчитывая на быструю победу. Однако греческие войска оказали стойкое сопротивление, что привело к важной битве.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войск и флотов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исторических источников и современных реконструкций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армии и флот имели значительное численное превосходство в основных сражениях, что не обеспечило им гарантированную победу.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превосходство, персидские войска потерпели поражения благодаря тактическим преимуществам греков и их объединённым усилиям.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Тактические особенности греков и персов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армия использовала плотный боевой порядок фаланги, где солдаты с длинными копьями и щитами действовали сообща, обеспечивая высокую защиту и мощное наступление на суше.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войска применяли множество лучников, лёгкую пехоту и кавалерию, что давало мобильность, особенно на открытых пространствах, однако уступали в плотности и дисциплине.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Марафонская битва: героизм и значение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490 году до н. э. афинские войска под командованием Милтиада нанесли неожиданный удар по персам. Их меньшинство смогло разбить значительные силы врага и остановить продвижение Персии.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битва на равнине Марафон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бегун Фидиппид пробежал около 40 километров в Афины, чтобы сообщить о победе, что стало символом мужества и выносливости в истории.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марафонском беге и подвиге Фидиппида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вторжение Персии: подготовка и силы
</a:t>
            </a:r>
            <a:endParaRPr lang="en-US" sz="2865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Ксеркс I организовал одно из самых больших вторжений в истории Древнего мира. Его армия насчитывала около 200 000 человек, а флот — сотни боевых судов. Такое военное усилие демонстрировало величие Персидской империи и настрой на покорение Греции.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Мощь Персидской армии под командованием Ксеркса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города создавали союз для отражения персидского наступления, впервые объединившись перед лицом общей опасности. Это сотрудничество было необходимостью, поскольку Персия использовала все ресурсы для победы.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греческих полисов в ответ на угрозу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Фермопилы: подвиг Леонида и спартанцев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Первое, что запомнилось в битве при Фермопилах, — это героизм 300 спартанцев под управлением царя Леонида. Вместе с ними сражались около 7 000 воинов из других городов-государств, создавая стойкий заслон против превосходящих сил персов.
</a:t>
            </a:r>
            <a:endParaRPr lang="en-US" sz="1313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особенность сражения — это три дня ожесточённого сопротивления, в течение которых греки сдерживали наступление огромной армии. Жертва Леонида стала символом мужества, вдохновляя последующие поколения на защиту свободы.
</a:t>
            </a:r>
            <a:endParaRPr lang="en-US" sz="13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Саламинское сражение: первая крупная морская победа греков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480 года до н. э. афинский флот под командованием Фемистокла разгромил персидский флот. Несмотря на численное превосходство противника, греки использовали узкие проливы для тактического преимущества.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Саламине предотвратила полный контроль Персии над Грецией и стала важным поворотным моментом войны, укрепив дух сопротивления греческих полисов и ослабив морскую мощь Персии.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Платеи: завершающая сухопутная битва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479 года объединённые войска греков численностью около 40 000 человек нанесли поражение персидской армии. Эта битва стала последним крупным сухопутным столкновением и показала эффективность коалиции греческих полисов.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при Платеях Персидская военная мощь была вынуждена отступить из Греции. Этот успех ознаменовал окончание масштабных военных действий на суше и восстановление независимости греческих городов.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Микальское сражение: завершение войны на море
</a:t>
            </a:r>
            <a:endParaRPr lang="en-US" sz="261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479 году до н. э. греческий флот уничтожил остатки персидских сил при Микале. Это сражение положило конец попыткам Персии сохранить контроль над прибрежными городами Ионии и лишило её стратегических позиций в регионе.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Решающая морская битва в Малой Азии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при Микале греческие полисы в Малой Азии получили свободу. Персия утратила своё военное и политическое влияние на Эгейском побережье, что изменило баланс сил в Восточном Средиземноморье.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греческих городов и утрата влияния Персии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70107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2107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знаний о Греко-персидских войнах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— «История» Геродота, описывающая события и персонажей конфликта с подробностями и анализом, считающимся основой для изучения эпохи.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Геродота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Плутарх и античные авторы дополняют сведения Геродота, предоставляя биографии участников и дополнительные детали сражений.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Плутарха и других историков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раскопки в местах битв и древних городах подтверждают исторические данные и помогают восстановить детали событий.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перемены в Греции после войн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 временно объединились для отражения врага, преодолев старые конфликты ради общей безопасности и взаимной поддержки в военных действиях.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дала мощный импульс формированию национального самосознания, усилилась тоска по свободе и принадлежности к единой эллинской культуре.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возросло влияние Афин, которые возглавили Делосский союз, направленный на защиту от новых угроз и укрепление греческой солидарности.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полисами усилились культурные связи, что способствовало обмену идеями, искусством и традициями, укрепляя внутреннее единство.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войн: культура, политика, завоевания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 распространили основы греческой культуры и мифологии по Восточному Средиземноморью, повлияв на искусство и религиозные представления соседних народов.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демократии в Афинах вдохновило другие полисы применять более открытые политические системы, что изменило структуру власти в регионе.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Персидской державы после поражений облегчилось успешным завоеваниям Александра Македонского, открывшим новую эпоху экспансии греческой цивилизации.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полководцы: ключевые фигуры войны
</a:t>
            </a:r>
            <a:endParaRPr lang="en-US" sz="2786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Фемистокл сыграл решающую роль в морской битве при Саламине. Его умелое руководство и тактические решения помогли афинянам одержать важнейшую победу над персами.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Фемистокл — стратег и флотоводец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начал первые военные кампании против греков, а его сын Ксеркс продолжил наступление с ещё более мощной армией. Их правление определило ход всей войны и противостояния.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и Ксеркс I — персидские монархи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Спарты Леонид возглавил защиту Фермопил, проявив исключительную храбрость и лидерство. Его подвиг стал легендарным символом сопротивления и самопожертвования.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— символ спартанской храбрости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Греко-персидских войн на будущее цивилизации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войны объединили греческие полисы, стимулировали развитие демократии и культуры, а также ослабили Персию, что изменило течение истории и усилило роль Европы в мировом процессе.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2026-05-10T11:54:29Z</dcterms:created>
  <dcterms:modified xsi:type="dcterms:W3CDTF">2026-05-10T11:54:29Z</dcterms:modified>
</cp:coreProperties>
</file>