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90599" y="1394500"/>
            <a:ext cx="59463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Солёность и почва как абиотические факторы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соли и свойств почвы задаёт границы жизни: вода, питание, рост корней и урожайность.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солёность и почва важны для экосистем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— это не «фон», а живая система. От её структуры и химического состава зависит, сколько воды и питательных веществ получат растения, а значит — продуктивность экосистем и стабильность сельского хозяйства. Солёность превращает это в ограничение, нарушая обмен веществ.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45" y="1588227"/>
            <a:ext cx="3353942" cy="26704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35‰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большинства организмов переход от пресной воды к морской означает резкое усиление осмотического воздействия.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сведения школьного уровня по солёности морской воды (единые учебные формулировки; точное значение может отличаться в зависимости от региона).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Солёность — это количество растворённых солей в воде или почве. Её оценивают в промилле или граммах на литр, а для почв нередко используют электропроводность. Морская вода обычно имеет около 35‰.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повышенная солёность влияет на клетки растений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соли в почвенном растворе становятся слишком высокими, воде труднее проникать в корень. Возникает осмотический стресс: клетки теряют тургор, растению сложнее увеличивать объём тканей, а темп роста заметно замедляется.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Дополнительно ионы натрия и хлора могут нарушать работу ферментов. Поглощение калия, кальция и нитратов ухудшается, фотосинтез ослабевает, а пожелтение листьев ускоряется, так как повреждается тонкая настройка обмена веществ.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засоления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часто усиливает проблему за счёт вторичного засоления: соли накапливаются, потому что вода почти не выносит их из корнеобитаемого слоя.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3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Суммарно самые заметные причины связаны либо с природной минерализацией и испарением, либо с хозяйственными ошибками полива без дренажа. Это объясняет, почему в засушливых районах риск особенно высок.
</a:t>
            </a:r>
            <a:endParaRPr lang="en-US" sz="703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по источникам засоления: учебные материалы по экологии почв и сельскому хозяйству (качественная диаграмма; точные доли зависят от региона).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00220"/>
            <a:ext cx="72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2279" y="1900220"/>
            <a:ext cx="495000" cy="7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948" y="3518989"/>
            <a:ext cx="720000" cy="64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9779" y="3465336"/>
            <a:ext cx="720000" cy="72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растений к засолённой среде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Галофиты и устойчивый режим
</a:t>
            </a:r>
            <a:pPr algn="l" indent="0" marL="0">
              <a:lnSpc>
                <a:spcPct val="100000"/>
              </a:lnSpc>
              <a:buNone/>
            </a:pPr>
            <a:r>
              <a:rPr lang="en-US" sz="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засолённых территорий — галофиты — выдерживают постоянный солевой стресс. Их рост и обмен веществ перестроены так, чтобы солевой раствор не «отнимал» у клеток воду.
</a:t>
            </a:r>
            <a:endParaRPr lang="en-US" sz="871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Солевыделение и барьеры
</a:t>
            </a:r>
            <a:pPr algn="l" indent="0" marL="0">
              <a:lnSpc>
                <a:spcPct val="100000"/>
              </a:lnSpc>
              <a:buNone/>
            </a:pPr>
            <a:r>
              <a:rPr lang="en-US" sz="8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видов есть солевыделительные структуры и толстая кутикула. Это уменьшает проникновение солей внутрь тканей и помогает снижать концентрации в зоне активного обмена.
</a:t>
            </a:r>
            <a:endParaRPr lang="en-US" sz="877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солей в вакуолях
</a:t>
            </a:r>
            <a:pPr algn="l" indent="0" marL="0">
              <a:lnSpc>
                <a:spcPct val="100000"/>
              </a:lnSpc>
              <a:buNone/>
            </a:pPr>
            <a:r>
              <a:rPr lang="en-US" sz="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солей переносится и хранится в вакуолях. Такой «складской» подход позволяет отделять соли от цитоплазмы, сохраняя нормальную работу жизненно важных процессов.
</a:t>
            </a:r>
            <a:endParaRPr lang="en-US" sz="871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Совместимые осмолиты
</a:t>
            </a:r>
            <a:pPr algn="l" indent="0" marL="0">
              <a:lnSpc>
                <a:spcPct val="100000"/>
              </a:lnSpc>
              <a:buNone/>
            </a:pPr>
            <a:r>
              <a:rPr lang="en-US" sz="8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Галофиты синтезируют вещества-«помощники», удерживающие воду в клетках. Типичные примеры — пролин и сахарозы, которые поддерживают водный баланс при высокой засолённости.
</a:t>
            </a:r>
            <a:endParaRPr lang="en-US" sz="834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756900"/>
            <a:ext cx="5139684" cy="22426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растений по устойчивости к солям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группы различаются тем, где они растут, насколько переносят солевой стресс и как это отражается на их росте и практическом использовании.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Чувствительность к солям напрямую связана с типом местообитания и набором физиологических адаптаций: чем стабильнее солевой режим у вида, тем лучше он переносит засоление.
</a:t>
            </a:r>
            <a:endParaRPr lang="en-US" sz="75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 и физиологии растений.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как особая среда обитания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включает минеральные частицы, перегной, воду и воздух, а также множество живых организмов. Это смесь, где свойства сильно меняются по глубине: от состава до дыхания корней.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Минеральная основа задаёт механический «каркас» (песчаная, глинистая или суглинистая), а органическая часть формирует гумус. Благодаря этому растения получают воду и минеральные соли и закрепляются в грунте.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развитие корней влияет не один параметр, а их сочетание: структура, влажность, воздухопроницаемость, кислотность и содержание органики. Поэтому одна и та же культура может вести себя по-разному на разных участках.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3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свойства почвы определяют условия для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схема связи «структура → режим воды и воздуха → рост → урожайность», отражающая закономерности свойств песчаных, глинистых и суглинистых почв.
</a:t>
            </a:r>
            <a:endParaRPr lang="en-US" sz="1983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Рыхлая «подушка» плодородия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Гумус работает как природный кондиционер почвы: удерживает воду, улучшает структуру и делает грунт более рыхлым. В таком слое корням легче дышать и получать питание. Иллюстрация хорошо передаёт разницу между минеральным и гумусовым горизонтом.
</a:t>
            </a:r>
            <a:endParaRPr lang="en-US" sz="1001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Микробная лаборатория в почве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почве достаточно органики, активнее становятся бактерии и грибы, а также дождевые черви. Это ускоряет разложение остатков и круговорот веществ. На рисунке можно показать, как корни «встречаются» с живыми процессами в гумусовом горизонте.
</a:t>
            </a:r>
            <a:endParaRPr lang="en-US" sz="1020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уплотнения и беды засухи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Гумус помогает почве не только запасать влагу, но и сопротивляться уплотнению. Это поддерживает более стабильные условия для прорастания и роста культур. Такая сцена связывает плодородие с устойчивостью: от мягкой структуры к лучшему водообеспечению.
</a:t>
            </a:r>
            <a:endParaRPr lang="en-US" sz="1001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Гумус и плодородие почвы: три сюжета для иллюстраций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типов почв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песчаных почв влагоудержание ограничено: вода быстро проходит сквозь профиль. Глинистые удерживают влагу дольше, но при переувлажнении снижается доступ кислорода.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видно, что наиболее сбалансированные условия дают суглинки и чернозёмы: вода удерживается, воздухопроницаемость выше, а плодородие обеспечивается гумусом.
</a:t>
            </a:r>
            <a:endParaRPr lang="en-US" sz="75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обобщения школьного курса; схематическая диаграмма с условными индексами, без привязки к конкретным измерениям.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Засоление почв: причины и последствия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Засоление усиливается, когда соли накапливаются в верхних слоях быстрее, чем их уносят дожди или промывочная вода. Чаще всего это происходит в жарком климате и при дефиците осадков.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включают образование корки и ухудшение прорастания семян: молодым растениям трудно получать воду и минеральные вещества. Далее снижается рост корней и падает урожайность.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причины — испарение, подъём минерализованных грунтовых вод, неправильное орошение без дренажа и слабая промывка. В результате солевая нагрузка на корни растёт из года в год.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уязвимы засушливые районы и орошаемые поля, где лишняя вода не отводится. В сильных случаях чувствительные культуры могут погибнуть, даже если влаги на поверхности достаточно.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684721"/>
            <a:ext cx="5139684" cy="28192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слабого, среднего и сильного засоления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засоления оценивают по совокупности электропроводности, pH, натрия и внешним признакам поверхности; ключевой практический сигнал — рост солевой нагрузки при увеличении электропроводности.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повышением электропроводности растёт солевая нагрузка: сначала страдают семена и молодые побеги, затем формируется корка и резко ухудшается питание и рост.
</a:t>
            </a:r>
            <a:endParaRPr lang="en-US" sz="75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по почвоведению и физиологии растений; значения электропроводности приведены качественно.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урожайности при росте солёности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спад часто объясняется одновременным осмотическим и ионным стрессом: растение испытывает «обезвоживание» и нарушения работы ферментов.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6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 порогу, тем заметнее потери. Даже устойчивые культуры снижают продуктивность при сильном засолении, хотя обычно дольше сохраняют рост.
</a:t>
            </a:r>
            <a:endParaRPr lang="en-US" sz="776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зависимость (условные значения); без указания конкретных экспериментальных данных.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организмы и солевой стресс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Микроорганизмы, грибы и дождевые черви реагируют на засоление снижением активности. При этом разложение органических остатков идёт медленнее, и гумус накапливается хуже.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изменением солевого состава нарушается круговорот азота и фосфора: растения получают меньше доступных форм питательных веществ. Поэтому страдает не только корневая система, но и общее питание.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бобовых хуже развиваются клубеньковые бактерии, ответственные за фиксацию атмосферного азота. В результате падает эффективность питания, а плодородие поддерживается слабее.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засоления почв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мер по снижению солевой нагрузки и поддержанию водно-воздушного режима почвы.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деятельности человека на почву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земледелие, вырубка растительности и работа тяжёлой техники ускоряют деградацию почв. Уплотнение ухудшает доступ воздуха и воды к корням, а растения хуже переносят даже умеренные стрессы.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орошение может приводить к подъёму грунтовых вод и накоплению солей в корнеобитаемом слое. Одновременно эрозия уносит более плодородную часть, поэтому почва восстанавливается медленнее.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Солёные экосистемы мира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одинаковой солёности устойчивость обеспечивают разные стратегии: у растений меняется водный режим и работа солевыводящих структур, у животных — поведение и физиология.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ландшафты формируют схожий результат — солевой режим. Поэтому сообщества складываются из видов с особыми морфологическими и физиологическими признаками.
</a:t>
            </a:r>
            <a:endParaRPr lang="en-US" sz="75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круговая диаграмма по учебному описанию солёных экосистем; без количественных статистических долей.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солёности почвы помогает точнее выбирать культуры и планировать полив: при высоком солевом фоне часть растений теряет всхожесть и продуктивность. Это снижает риск «ошибки по урожаю».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солёных землях применяют более устойчивые сорта, капельное орошение и дренаж, чтобы уменьшать накопление солей в зоне корней. Органические добавки поддерживают структуру почвы и улучшают водный режим.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Севооборот и мульчирование уменьшают испарение воды с поверхности. Чем меньше испарение, тем ниже вероятность того, что соли поднимутся и осядут в верхнем слое.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почвенными условиями напрямую связано с продовольственной безопасностью: сохранённое плодородие означает более стабильные урожаи. Это фундамент устойчивого земледелия в долгосрочной перспективе.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для сельского хозяйства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8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солёность и почва определяют границы жизни
</a:t>
            </a:r>
            <a:endParaRPr lang="en-US" sz="3087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Солёность и свойства почвы работают вместе, управляя доступностью воды и минерального питания, состоянием корней и продуктивностью экосистем. Для успеха в экологии и земледелии важно учитывать структуру почвы, гумус, влажность и аэрацию. Рациональное использование земель и грамотное орошение помогают снизить засоление и сохранить плодородие надолго.
</a:t>
            </a:r>
            <a:endParaRPr lang="en-US" sz="114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2026-05-12T08:53:04Z</dcterms:created>
  <dcterms:modified xsi:type="dcterms:W3CDTF">2026-05-12T08:53:04Z</dcterms:modified>
</cp:coreProperties>
</file>