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английского произношения и правил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произношение — фундамент уверенного владения английским языком.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английского произношения: исторический и лингвистический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английского сформировалось под влиянием Великого сдвига гласных XV века и заимствований из французского и латинского языков. Отсутствие фонематической орфографии порождает расхождения между написанием и звучанием.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фонетические единицы английского языка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включает около 44 фонем: 20 гласных и 24 согласных, образующих широкий звукоряд для выражения смыслов.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подвержены вариациям артикуляции в зависимости от соседних фонем и позиции в слове, что усложняет точное воспроизведение.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Аллофоны усиливают сложность обучения, требуя внимательного освоения различных вариантов произношения одной фонемы.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английского алфавита и его звучания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алфавите 26 букв, которые могут иметь от двух до шести вариантов произношения. Такое разнообразие связано с историческими языковыми изменениями и отсутствием фонетической однозначности.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чтения одной буквы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буквы в слове и ее окружение влияют на звучание, что создает сложность для изучающих язык и требует запоминания исключений.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Несоответствие между графемой и звуком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таблицы, иллюстрирующей, как одна и та же буква может передавать различные звуки в зависимости от контекста слова, что является ключевым моментом в изучении.
</a:t>
            </a:r>
            <a:endParaRPr lang="en-US" sz="867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соответствий букв и звуков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гласных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гласных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делятся на краткие, долгие и дифтонги, например, ship [ɪ], sheep [i:], а также make [eɪ] и home [əʊ]. Такое разделение важно учитывать при постановке произношения.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русскими аналогами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отсутствуют некоторые звуки, аналогичные английским, что осложняет восприятие и требует особого внимания на уроках.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согласные, вызывающие трудности у русскоязычных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th [θ] и [ð] — межзубные согласные, которые отсутствуют в русском языке и наиболее часто вызывают ошибки у изучающих.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английского r [r] отличается от русского — он произносится всегда и мягче, что требует адаптации артикуляции.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артикуляция сложных согласных необходима для правильного восприятия речи и избежания недопонимания.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w [w] и v [v] легко путаются, поскольку в русском отсутствует звук, аналогичный английскому w.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Cambridge English Corpus,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основных согласных в английских текстах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t и d подчёркивает необходимость их правильного произношения в повседневном 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точное произношение часто встречающихся звуков критично для понимания и эффективной речи.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и исключения в правилах чтения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закономерностей облегчает обучение, однако для уверенного чтения необходимы постоянные упражнения и анализ контекста.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зависит от позиции буквы, соседних звуков и этимологии, что обуславливает многочисленные варианты и исключения.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из разных языков привели к сложной системе, в которой отсутствуют универсальные правила, что требует практики и запоминания.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гласных в зависимости от типа слога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открытом слоге гласная обычно произносится долго, например, в слове make звук [eɪ]. Это правило помогает предсказать звучание новых слов без словаря.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гласные в открытом слоге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закрытом слоге гласный звук короче, как в слове cat с [æ]. Знание этой закономерности улучшает понимание и правильное произношение.
</a:t>
            </a:r>
            <a:endParaRPr lang="en-US" sz="925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гласные в закрытом слоге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57239"/>
            <a:ext cx="4663800" cy="22290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Dictionaries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звучания буквы «a» в 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демонстрируют вариативность произношения буквы «a» по позиции и окружению в слове.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звучания одной буквы увеличивает сложность английского чтения, требуя внимательного изучения контекста.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чтения сочетаний гласных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букв ea может произноситься по-разному: например, в слове meat звук длинный [i:], тогда как в head — короткий [e]. Контекст и этимология влияют на произношение.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Буквосочетание ou также имеет разнообразные звуки: в слове out встречается дифтонг [aʊ], а в could — краткий звук [ʊ]. Применение правил нельзя считать однозначным.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ei/ie варьируют по произношению — в receive звуки долгие [i:], а в friend более краткие [e]. Эти различия обусловлены происхождением слова и словарными исключениями.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чтения гласных сочетаний существует, но часто нарушается за счет исторических заимствований и изменения произношения, что требует постоянной практики и индивидуального подхода.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мягкости и твёрдости согласных в английском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мягкость и твёрдость согласных формируются за счёт последующего гласного звука, а не специальных знаков, как в русском. Это влияет на звучание и тембр согласных.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l может звучать как «светлый» звук в начале слова, например, light [laɪt], и как «тёмный» в конце или внутри слов, например, feel [fiːl], что важно учитывать для правильного произношения.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t и d подвергаются палатализации, превращаясь в звук [tʃ] или [dʒ] в таких словах, как tune [tʃuːn], что демонстрирует гибкость артикуляции в английской фонетике.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правильного произношения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позиции и контекста для точного чтения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чтения немых букв (silent letters)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knife буква k не произносится, что связано с историческим изменением артикуляции. Сохранение данной буквы отражает орфографические традиции и помогает различать слова с похожим написанием.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звуки в слове knife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doubt буква b остаётся немой, несмотря на наличие в написании. Это вызвано французским влиянием и историческим ростом английской орфографии, сохранившей некоторые архаизмы.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немой буквы в doubt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hour буква h не звучит, но сохраняется в письменной форме для отражения этимологии. Такая практика осложняет обучение, но помогает понять происхождение слова из латинского языка.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h в слове hour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Фонетические символы и международный фонетический алфавит (IPA)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фонетический алфавит (IPA) служит универсальной системой для точного обозначения всех звуков английского языка независимо от их написания в словах.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символов IPA помогает избежать неоднозначности произношения, особенно для иностранцев, и широко применяется в словарях и учебных материалах по английскому языку.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изучающих язык IPA позволяет формировать правильную артикуляцию и улучшать восприятие речи, преодолевая трудности, связанные с исторически сложившейся орфографией.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ударение как основа правильного произношения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ударение на слоги и слова играет ключевую роль, обеспечивая правильное понимание и различие между смысловыми оттенками в речи, что особенно важно для носителей других языков.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Интонационные паттерны формируют эмоции и контекст высказываний, а нарушение стандартных интонаций приводит к изменению смысла или непониманию собеседника в разговоре.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правил чтения в освоении английского языка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основных правил чтения английских слов помогает уменьшить количество ошибок при произношении как в устной, так и в письменной речи.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закономерностей чтения облегчает изучение новых слов, снижая стресс и повышая мотивацию обучающихся.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правил облегчает запоминание слов и улучшает навыки аудирования, что положительно сказывается на общем уровне владения языком.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согласно правилам способствует развитию беглости речи, позволяя быстрее и увереннее воспринимать и воспроизводить английскую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ФИПИ по результатам ЕГЭ (последние годы)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школьников по данным ЕГЭ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насколько важно уделять внимание трудностям с гласными и специфическими согласными для успешного освоения английского произношения.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необходимость целенаправленной практики по устранению основных ошибок, особенно связанных с гласными и межзубными согласными.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 Forvo содержит тысячи записей слов, произнесённых носителями английского языка. Это помогает понять тонкие нюансы звучания и учиться естественной артикуляции без искажений.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Forvo – живое произношение носителей
</a:t>
            </a:r>
            <a:endParaRPr lang="en-US" sz="962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YouGlish предоставляет аудиовизуальные примеры употребления слов из реальных видео, что позволяет слышать звучание в разных акцентах и ситуациях, улучшая восприятие и правильность произношения.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YouGlish – слова в контексте видео
</a:t>
            </a:r>
            <a:endParaRPr lang="en-US" sz="1092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Кембриджский словарь предлагает точные фонетические транскрипции и аудиопримеры, что помогает систематизировать знания о звуках и практиковаться с помощью проверенных источников.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 – транскрипция и аудио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Онлайн-ресурсы для тренировки английского произношения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методы формирования правильного английского произношения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11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6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произношение достигается через постоянную практику, знание правил и внимательное слушание. Регулярные тренировки и работа с проверенными материалами усиливают коммуникативные навыки и межкультурное понимание.
</a:t>
            </a:r>
            <a:endParaRPr lang="en-US" sz="311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2026-05-07T18:46:25Z</dcterms:created>
  <dcterms:modified xsi:type="dcterms:W3CDTF">2026-05-07T18:46:25Z</dcterms:modified>
</cp:coreProperties>
</file>