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между подлежащим и сказуемым
</a:t>
            </a:r>
            <a:endParaRPr lang="en-US" sz="3148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где тире нужно, а где оно не ставится.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быстро показывает грамматическую основу и делает короткие предложения понятнее. Оно часто встречается в учебных текстах, подписях, лозунгах и ответах на уроке.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это правило
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тире ставится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подлежащее и сказуемое выражены существительными, тире помогает показать, кто что собой представляет: Москва — столица России, книга — друг человека.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часто ставится и в предложениях с неопределённой формой глагола: читать книги — полезно, беречь природу — обязанность каждого. Здесь оно отделяет действие от оценки.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предложениях с числительными тире тоже возможно: дважды два — четыре, пятью пять — двадцать пять. В таких случаях знак подчёркивает равенство или вывод.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1918" y="2477750"/>
            <a:ext cx="2953263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самые частые школьные случаи.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моделях нет глагола-связки; тире показывает смысловую связь и равенство частей.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о тире между подлежащим и сказуемым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модели с тире
</a:t>
            </a:r>
            <a:endParaRPr lang="en-US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820100"/>
            <a:ext cx="4288200" cy="1888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5150" y="136595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частый пример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748162" y="184600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5 классе чаще всего встречаются предложения, где оба главных члена выражены существительными: Моя сестра — врач. Тире соединяет название предмета речи и его характеристику.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такие предложения встречаются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конструкции нужны в кратких описаниях, объявлениях и подписях к фотографиям. На схеме важно выделить подлежащее, сказуемое и сам знак тире.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в роли подлежащего и сказуемого
</a:t>
            </a:r>
            <a:endParaRPr lang="en-US" sz="295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модели ученики встречают чаще всего на уроках и в упражнениях.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Именные конструкции преобладают; остальные типы нужно знать, чтобы не пропускать тире в более сложных примерах.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примеров по теме «Тире между подлежащим и сказуемым»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конструкции встречаются чаще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825" y="1458775"/>
            <a:ext cx="334950" cy="38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211935"/>
            <a:ext cx="368100" cy="2944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72575" y="3167775"/>
            <a:ext cx="287100" cy="382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в инфинитивных предложениях
</a:t>
            </a:r>
            <a:endParaRPr lang="en-US" sz="2013" dirty="0"/>
          </a:p>
        </p:txBody>
      </p:sp>
      <p:sp>
        <p:nvSpPr>
          <p:cNvPr id="11" name="Text 2"/>
          <p:cNvSpPr txBox="1"/>
          <p:nvPr/>
        </p:nvSpPr>
        <p:spPr>
          <a:xfrm>
            <a:off x="436500" y="2131217"/>
            <a:ext cx="5668200" cy="69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как тема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может называть само действие, которое становится темой высказывания: читать книги, беречь природу, помогать младшим.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6500" y="3888921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или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тире обычно идёт оценка, правило или общий вывод: полезно, обязанность, важно. Знак помогает разделить действие и его значение.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18925" y="3888921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обе части выражены инфинитивом и между ними нет связки, тире обычно ставится. Это помогает быстро распознать конструкцию в упражнении.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проверить, нужно ли тире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по грамматической основе и типу главных членов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между подлежащим и сказуемым есть глагол-связка, тире обычно не нужно: Мой брат был учеником. Связка уже показывает отношение между частями.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отрицании не знак тоже чаще пропускается: Москва не деревня. Отрицание меняет смысл предложения, поэтому тире здесь не требуется.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сравнении с союзом как тире не ставится: Он как капитан. Здесь слово как указывает на сравнение, а не на равенство.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сказуемое выражено кратким прилагательным, тире обычно отсутствует: День сегодня ясный. Важно отличать такой случай от именных предложений.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тире не ставится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5050" y="1944801"/>
            <a:ext cx="4332300" cy="1726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Сопоставим случаи, где знак не нужен, и типичные примеры.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предложения и форма сказуемого важнее внешнего сходства с моделями, где тире ставится.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пунктуации русского языка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Случаи без тире и примеры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«это», «вот», «значит» часто помогают оформить пояснение и связывают части предложения. После них тире делает мысль точнее: Книга — это источник знаний.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подсказывают, что сказуемое объясняет или уточняет подлежащее. В коротких предложениях они особенно заметны и помогают быстро увидеть смысл связи.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«это», «вот», «значит»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части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короткой фразе одна пауза помогает отделить тему от сообщения о ней и делает высказывание более понятным на слух.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разделяет тире, чтобы смысл читался яснее и звучал выразительнее.
</a:t>
            </a:r>
            <a:endParaRPr lang="en-US" sz="1228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русской пунктуации: тире между подлежащим и сказуемым
</a:t>
            </a:r>
            <a:endParaRPr lang="en-US" sz="779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одних случаях тире соединяет именные части, в других помогает увидеть обычное сказуемое без знака.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появляется только там, где этого требует структура предложения; форма сказуемого меняет выбор знака.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 теме урока русского языка для 5 класса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предложений с тире и без тире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местоимение стоит в роли подлежащего, а сказуемое выражено существительным или инфинитивом, между ними обычно ставится тире: Я — ученик.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тире помогает выделить говорящего или адресата и показать, кто именно назван в предложении. Оно делает связь между частями особенно чёткой.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при наличии глагола-связки, отрицания или сравнения правило может измениться, поэтому важно сначала определить грамматическую основу.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после местоимений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спорный случай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 грамматической основе и типу сказуемого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2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забывают тире в простых именных предложениях, где обе части называют предмет и его признак, например: Моя мама — врач.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27329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ставят лишний знак после глагола-связки, хотя в таком предложении тире уже не требуется: Мой друг был капитаном.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196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 — смешение тире с двоеточием: эти знаки передают разный смысл и не взаимозаменяются.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063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внимательно проверять предложения с «не» и с союзом «как», потому что внешне они похожи на конструкции с тире, но пишутся иначе.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школьников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580" y="2477750"/>
            <a:ext cx="3519941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 грамматическую основу, затем проверь, нужен ли между её частями знак тире.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знака зависит от типа главных членов и наличия связки, отрицания или сравнения.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пунктуации русского языка, 5 класс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памятка по правилу
</a:t>
            </a:r>
            <a:endParaRPr lang="en-US" sz="2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фраза на школьном стенде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плакате в коридоре висит надпись: «Знание — сила». Она читается быстро и запоминается сразу, потому что тире помогает сделать мысль чёткой. Такие фразы часто используют на стендах, чтобы передать главный смысл без лишних слов.
</a:t>
            </a:r>
            <a:endParaRPr lang="en-US" sz="982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Подпись к фотографии в учебнике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снимком может стоять короткая подпись: «Книга — лучший друг». В ней нет длинного объяснения, но есть точное утверждение. Именно поэтому тире часто встречается в подписях, девизах и кратких определениях.
</a:t>
            </a:r>
            <a:endParaRPr lang="en-US" sz="1042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Девиз класса или кружка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классном уголке можно увидеть фразу: «Здоровье — главное богатство». Она звучит уверенно и легко воспринимается на глаз. Такие надписи помогают запомнить правило не только на уроке, но и в повседневной жизни.
</a:t>
            </a:r>
            <a:endParaRPr lang="en-US" sz="1073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правило встречается в жизни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решения всегда стоит грамматическая основа: без неё нельзя понять, нужен ли знак.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прост: сначала определить основу, затем проверить связку, отрицание, сравнение и тип главных членов.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схема по теме урока русского языка для 5 класса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выбора знака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тире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между подлежащим и сказуемым помогает точно передать смысл и быстро увидеть грамматическую основу. Если запомнить главные случаи и исключения, правило станет понятным и удобным в практике.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2026-05-22T10:51:11Z</dcterms:created>
  <dcterms:modified xsi:type="dcterms:W3CDTF">2026-05-22T10:51:11Z</dcterms:modified>
</cp:coreProperties>
</file>