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столбиком в 2 классе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двузначные числа спокойно, по разрядам и без путаницы.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мы уже умеем работать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вычитать столбиком, нужно уметь считать до 100, различать десятки и единицы и помнить знак минус. Эти знания помогают записывать числа аккуратно и считать уверенно.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записать пример столбиком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пишут одно под другим, чтобы каждый разряд стоял на своём месте. Тогда вычитание идёт спокойно, а цифры не мешают друг другу.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размещают под единицами, а десятки — под десятками. Благодаря этому сразу видно, что нужно вычесть сначала, и легче не перепутать шаги.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делает пример понятным с первого взгляда. Он помогает считать аккуратно, даже если число уже состоит не из одних только простых единиц.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в двузначном числе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десяток можно разменять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68 есть 6 десятков и 8 единиц. Если для вычитания не хватает единиц, один десяток можно обменять на 10 единиц. Тогда счёт становится удобнее и понятнее.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показывают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палочки или кубики помогают увидеть, что десятки — это не просто цифра, а целая группа из 10 единиц. У числа 54 таких групп пять, а единиц — четыре.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десяток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случай: сначала числа записывают столбиком, затем считают по разрядам.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 примера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число всегда пишут сверху, а меньшее — снизу. Так сразу понятно, из какого числа вычитают и где искать ответ.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нужно ставить строго по клеточкам и по разрядам. Если сдвинуть запись, пример получится другим, хотя числа останутся теми же.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помогает не потерять ни одну цифру. Это как порядок на парте: когда всё на месте, считать гораздо легче.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единиц сверху меньше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десяток нужен, когда без обмена вычесть единицы нельзя.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десяток на примере 52 − 38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числе 52 один десяток меняют на 10 единиц. Получается 4 десятка и 12 единиц, и теперь можно спокойно вычитать 12 − 8.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считают десятки: 4 − 3 = 1. В ответе получается 14, а картинка с десятками и единицами помогает увидеть обмен очень наглядно.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8313" y="2167838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разряды нельзя путать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под единицами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цифры стоят не по разрядам, пример сразу сбивается. Даже старательный счёт не спасёт, потому что числа начинают «ссориться» между собой.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64 − 19 сначала вычитают единицы, а потом десятки. Такой порядок помогает не перепутать шаги и получить правильный ответ.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меняет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переставить цифры местами, получится совсем другой пример. Поэтому перед счётом нужно быстро проверить: единицы стоят под единицами, десятки — под десятками.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сложением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вычитание выполнено верно, сумма ответа и вычитаемого вернёт исходное число.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 столбике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разряды: единицы ставят под десятками, а десятки — под единицами. Из-за этого пример выглядит аккуратно, но ответ получается совсем не тот.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через десяток иногда забывают уменьшить число десятков на один и добавить 10 единиц. Тогда вычисления сбиваются уже на следующем шаге, как невидимая ступенька.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после обмена десятка начинают считать слишком быстро и пропускают запись промежуточного результата. В столбике важен каждый маленький шаг, а не только конечный ответ.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обидная ошибка — не проверить решение сложением. Проверка занимает немного времени, зато помогает сразу заметить промах и не стирать полтетради из-за одной цифры.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Вычитание, когда в десятках стоит ноль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разряде десятков стоит 0, один десяток занимают у следующего разряда. Тогда число временно меняется: вместо 40 получается 3 десятка и 10 единиц, и вычитать становится удобно.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считают по обычному порядку: сначала единицы, потом десятки. В примере 40 − 16 получаем 10 − 6 = 4 и 3 − 1 = 2, значит ответ — 24.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трёхзначные числа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порядок действий остаётся одинаковым: сначала работают с единицами, затем с десятками, а потом с сотнями.
</a:t>
            </a:r>
            <a:endParaRPr lang="en-US" sz="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вычитание столбиком встречается в жизни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понять, сколько сдачи осталось или сколько денег потрачено, вычитание столбиком помогает не запутаться в цифрах и считать спокойно.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и карточки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наклеек подарили другу, столбик быстро показывает, сколько их осталось. Это удобно, когда предметов уже много и считать по одному долго.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узнать, сколько страниц осталось дочитать или сколько заданий уже выполнено. Математика помогает увидеть прогресс без долгих пересчётов на пальцах.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баллы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часто приходится вычитать очки, жизни или жетоны. Столбик делает такой счёт понятным и помогает не терять результат в азарте.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аккуратная запись в тетради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записывают ровно, одно под другим, по клеточкам или по линиям. Тогда каждый разряд стоит на своём месте, и пример легко прочитать с первого взгляда.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ставят слева от нижнего числа, а сама запись не должна «плыть» по странице. Аккуратность здесь работает как подсказка: она бережёт и ответ, и нервы.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примеров к более трудным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обучения строится от случая без обмена к более сложным примерам с нулём и большими числами.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легко запомнить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 ставят столбиком и следят, чтобы верхнее число оказалось больше или равно нижнему. Это делает дальнейший счёт понятным.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186844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должны стоять под единицами, а десятки — под десятками. Без этой проверки пример может стать совсем другим.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07862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Вычесть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всегда с правого столбика. Если единиц не хватает, берут один десяток и превращают его в 10 единиц.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28881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Вычесть десятки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с единицами переходят к десяткам. Здесь важно не забыть, что один десяток уже был обменян.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049899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 полезно проверить сложением. Тогда ошибка заметна сразу, а правильный ответ запоминается лучше.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столбик помогает считать увереннее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разряд виден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столбике единицы, десятки и сотни не смешиваются между собой. Ребёнок видит каждую часть числа отдельно и меньше рискует перепутать цифры.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идёт спокойно и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торопиться и двигаться в правильном порядке. Сначала один шаг, потом следующий — и ответ получается без лишней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перед самостоятельной работой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схема помогает быстро понять, готов ли ученик к самостоятельному вычитанию столбиком.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вычитания столбиком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столбиком помогает считать по разрядам, не терять единицы и десятки и спокойно справляться даже с более длинными числами. Если помнить порядок действий и проверять ответ, математика становится понятной и дружелюбной.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2026-05-20T15:25:30Z</dcterms:created>
  <dcterms:modified xsi:type="dcterms:W3CDTF">2026-05-20T15:25:30Z</dcterms:modified>
</cp:coreProperties>
</file>