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Суффикс: маленькая часть слова с большой ролью
</a:t>
            </a:r>
            <a:endParaRPr lang="en-US" sz="208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слову меняться, уточнять смысл и создавать новые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частях слова
</a:t>
            </a:r>
            <a:endParaRPr lang="en-US" sz="2058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смысл, приставка стоит перед ним, суффикс — после него, а окончание связывает слово с другими в предложении. Именно суффикс часто помогает образовать новое слово и сделать речь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00" y="1392109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077064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237" y="2781486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237" y="4181428"/>
            <a:ext cx="50557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суффикс в слове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всегда стоит сразу после корня и перед окончанием. Поэтому его ищут не в начале слова, а в его средней части.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корня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домик, берёзовый, читатель и книжка суффикс помогает понять, как слово образовано и с какими словами оно связано.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по составу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родственные слова, легче увидеть, какая часть является корнем, а какая — суффиксом, изменившим значение слова.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однокоренными словами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может быть не один суффикс. Тогда при разборе важно внимательно сравнивать слово с другими формами и родственными словами.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их несколько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 всегда заметен сразу: иногда его легко спутать с частью корня или окончанием, поэтому помогает сравнение нескольких слов.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быть внимательным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суффикс обычно выделяют отдельным знаком или цветом, чтобы его было легко увидеть рядом с корнем и окончанием. Так сразу заметно, как слово устроено и какая часть отвечает за его образование.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 строение слова
</a:t>
            </a:r>
            <a:endParaRPr lang="en-US" sz="1217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-еньк- и -оват- встречаются в разных словах: домик, маленький, синеватый. Это помогает понять, что один и тот же элемент может повторяться в самых разных словах.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суффикс — разные слова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корень, суффикс и окончание, слово легче анализировать без ошибок. Такой способ особенно полезен, если часть слова выглядит необычно или совпадает по форме с другой морфемой.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разбор точнее
</a:t>
            </a:r>
            <a:endParaRPr lang="en-US" sz="1281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 выглядит в разборе слова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32001"/>
            <a:ext cx="4646100" cy="2206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Словообразующие и формообразующие суффиксы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«Суффикс»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суффиксы могут либо создавать новые слова, либо образовывать формы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Словообразующие суффиксы меняют значение слова, а формообразующие помогают построить его грамматическую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суффиксы -ик-, -ник-, -тель- часто называют предмет, человека или предмет, связанный с действием: ключик, помощник, учитель.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-ниц- и -ость- помогают обозначить лицо и качество: ученица, смелость. Такие слова часто встречаются в школьных текстах и понятны по 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эти модели полезно: они помогают быстро находить суффикс и понимать, кого или что называет слово, а также какой оттенок смысла оно получает.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существительных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прилагательных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-н- и -ск- часто образуют прилагательные, которые показывают отношение к предмету: лесной, школьный, городский.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предметом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-енн- и -ов- помогают указать материал или признак: соломенный, берёзовый, грушевый. По ним легко понять значение слова.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признак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деревянный и каменный суффиксы подсказывают, из какого материала сделан предмет. Это делает описание более точным.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сделано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суффиксами часто отвечают на вопрос «какой?». Они называют не действие, а признак предмета или его принадлежность.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тип признака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учебной лексике заметно много суффиксов, связанных с названиями предметов, людей и признаков.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в школьных словах чаще всего
</a:t>
            </a:r>
            <a:endParaRPr lang="en-US" sz="213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суффиксы, которые помогают образовывать понятные и часто употребляемые слова для школьной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лексики 5 класса, составленные по материалам темы «Суффикс»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глаголов и прошедшего времени
</a:t>
            </a:r>
            <a:endParaRPr lang="en-US" sz="209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обозначает действие, а суффикс помогает уточнить его форму и значение. В речи это особенно заметно при образовании новых глагольных форм.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Повторяемость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-ива- и -ыва- часто показывают повторяющееся действие: рассказывать, переписывать. Они помогают увидеть оттенок длительности или многократности.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-л- особенно важен в прошедшем времени: читал, играл, рассказывал. По нему легко узнать форму глагола.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Узнавание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несколько глагольных форм, становится видно, что суффиксы помогают отличать время, вид и особенности действия, а не только само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в слове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спутать суффикс с корнем или окончанием.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может иметь суффикс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уменьшать предмет или явление, делая слово более «маленьким» по смыслу: домик, стульчик, городок. Так в речи появляется оттенок размера и близости.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передавать ласку, заботу или доброжелательное отношение к человеку и животному: мамочка, котёнок, рученька. Здесь важен не только смысл, но и чувство говорящего.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помогают назвать признак предмета или материал, из которого он сделан: каменный, золотой, морской. Они уточняют, каким именно является предмет.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суффиксы называют человека по профессии, занятию или роли: учитель, водитель, художник. Один суффикс меняет слово очень заметно и делает речь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оттенки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выбрать нужный тон: нейтральный, ласковый, уменьшительный или разговорный. Слова мама, мамочка и мамуля называют одного человека, но звучат по-разному.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такие оттенки особенно важны: они передают настроение, отношение к герою и живость описания. В учебной речи чаще выбирают нейтральные формы, чтобы смысл был точным и спокойным.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суффиксами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лексики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пары слов, где суффикс помогает образовать новое слово или уточнить его значение.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делает слово точнее и выразительнее: он может показать размер, признак предмета или отношение говорящего.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чаще встречаются у существительных. Например, -тель-, -ник-, -ист- помогают образовывать названия людей, профессий и предметов: учитель, ученик, артист.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часто заметны суффиксы -н-, -ск-, -ов-. Они помогают образовать слова со значением признака, принадлежности или материала: весенний, городской, дубовый.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важны суффиксы -а-, -я-, -ива-, -ыва-. Они связаны с действием и его повторяемостью: читать, рисовать, переписывать. Поэтому суффикс нередко подсказывает часть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узнать часть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сравнивать по смыслу и по форме: одинаковый корень не всегда означает одинаковую роль суффикса или окончания.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окончание: что меняется в слове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суффикс чаще связан с новым словом, а окончание — с изменением формы; это разные языковые задачи.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«Состав слова»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 слов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спутать суффикс с окончанием. Чтобы не ошибиться, нужно сначала найти форму слова и только потом выделять часть после корня, но до окончания.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выбрать неподходящие однокоренные слова. Если сравнение неверное, корень и суффикс могут быть выделены неправильно, особенно в коротких словах.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разбирать слова с суффиксами -ик-, -ек-, -ок-, -еньк-, -оньк-. Здесь помогает проверка родственных слов: ключик — ключи, сынок — сыновья, домик — домики.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слово «речка» сразу рисует тихий берег, узкую воду и тёплое настроение. Если заменить его на «река», описание станет нейтральнее и строже. Суффикс помогает автору сделать картину мягкой и живой.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у леса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в зимнем лесу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«зайчонок» звучит не просто как название животного, а как выражение заботы и нежности. В тексте оно создаёт образ маленького, беззащитного героя. Простое слово «заяц» передаёт тот же предмет, но без такого оттенка.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литературе и в живой речи
</a:t>
            </a:r>
            <a:endParaRPr lang="en-US" sz="22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превращается в другое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показывают, как суффиксы создают родственные слова с новым оттенком значения.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стоит запомнить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словообразования в русском языке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встречаются в словах 5 класса и помогают быстрее определять значение и часть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частых суффиксов позволяет быстрее разбирать слова по составу и лучше понимать их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Суффикс: маленькая часть — большой смысл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перед окончанием, помогает образовывать новые слова, уточнять их значение и узнавать часть речи. Если научиться замечать его, разбор слов станет гораздо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2026-05-22T22:56:38Z</dcterms:created>
  <dcterms:modified xsi:type="dcterms:W3CDTF">2026-05-22T22:56:38Z</dcterms:modified>
</cp:coreProperties>
</file>