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его длина: первые шаги в 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точками, а его длина — число. Научимся обозначать и измерять с умом.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длина отрезка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нужна в чертежах, схемах, планах, картах и на координатной прямой. В школе чаще измеряют в миллиметрах, сантиметрах, дециметрах, метрах и километрах. Важно выбрать единицу, совместить начало с нулём и аккуратно считать результат.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у которой есть два конца. Эти концы задают границы, внутри которых располагается сам отрезок.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отрезка есть длина, потому что он имеет начало и конец. Именно длина помогает количественно сравнивать два отрезка.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ограничена: она продолжается бесконечно в обе стороны и не имеет концов. Поэтому у неё нельзя задать длину как у отрезка.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отрезка на чертеже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обычно подписывают буквами по его концам: AB, CD, MN. На рисунке концы отмечают точками, а между ними проводят линию. Такое обозначение сразу показывает, какие именно точки ограничивают отрезок.
</a:t>
            </a:r>
            <a:endParaRPr lang="en-US" sz="949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 концам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концы отрезка на чертеже обозначены точками, не возникает путаницы с тем, где начинается и где заканчивается отрезок. Линия лишь соединяет эти точки, а смысл задают именно они.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вместо границ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листе несколько линий, обозначение по концам делает запись более точной и понятной. Буквы помогают различать отрезки даже в сложных схемах и чертежах.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«переполненном» рисунке
</a:t>
            </a:r>
            <a:endParaRPr lang="en-US" sz="12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 укладывается в отрезке ровно столько раз, сколько показывает его длина.
</a:t>
            </a:r>
            <a:endParaRPr lang="en-US" sz="192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— положительное число: она отвечает на вопрос «сколько раз поместится единичный отрезок».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понятие длины отрезка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длины и их соотношения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единицами основаны на десятичной системе: каждое «следующее» крупнее в 10 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10 мм = 1 см и т. д., можно быстро переводить величины без долгих вычислений и выбирать удобную единицу.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 единиц длины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в школьных задачах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задачах выбирают единицу длины и где её удобно применять на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маленьких объектов подходят мм и см, для длинных — м, а для больших расстояний между городами — км.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 единиц длины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отрезок линейкой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отметка линейки совмещается с началом отрезка, после чего читают число у его второго конца. Так находят длину напрямую по одной шкале.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отрезка не на нуле, длину находят как разность двух отметок: показания у второго конца минус показание у первого.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точность влияют цена деления линейки, ровное положение инструмента и то, насколько аккуратно видны края линии на 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измерения отрезка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измерения линейкой из школьной практики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возможные ошибки измерения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неточности: линейка смещена относительно начала, стоит под углом или края отрезка на чертеже видны нечетко.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ошибкой становится невнимательное чтение делений: например, путаница в порядке цифр или неверное округление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проблема — забыть единицу измерения или записать число без мм, см, дм и т. п. Тогда ответ становится непонятным.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обычно записывают длину с той точностью, которую позволяет линейка, чаще всего до 1 мм.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без измерения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удобно наложить отрезки: совместите их начала и концы так, чтобы линии совпадали на чертеже. Если обе точки совпали, отрезки равны и не требуют измерений линейкой.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наложении один конец выходит дальше, то отрезок с более дальним концом длиннее. Этот способ особенно полезен, когда нужно быстро проверить равенство или неравенство длин прямо на рисунке.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длин знакомых предметов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Заметьте: для коротких предметов числа удобно записывать в сантиметрах, а для крупного объекта вроде парты цифры заметно растут.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почему выбор единицы длины важен: одинаково можно измерять линейкой, но разным предметам удобнее отвечать разными шкалами.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иллюстративные примеры (точные измерения не указаны)
</a:t>
            </a:r>
            <a:endParaRPr lang="en-US" sz="106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отрезков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AB состоит из частей AC и CB, то его длина равна сумме их длин: AB = AC + CB. Это правило помогает находить длину целого по частям.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ломаных можно складывать длины соседних звеньев, чтобы получить общую протяжённость пути. Важно, что в одном выражении все длины должны быть в одинаковых единицах.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правила — проще перейти от «длинной» неизвестной к нескольким измеряемым фрагментам. Так решения получаются аккуратнее и легче проверяются.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длины отрезка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Вычислите неизвестную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оставшейся части находят вычитанием: CB = AB − AC. В примере получаем CB = 12 − 5 = 7 см.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Запишите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Отметьте, какая длина известна целиком и какая известна для одной части. Обычно это записывают как AB = 12 см и AC = 5 см.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Проверьте смысл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положительным и «умещаться» в целый отрезок. Такой приём регулярно встречается в простых задачах по длинам для 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на отрезок и его длину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понять, какую операцию нужно применить к длинам: измерение, сравнение, сложение частей, поиск неизвестной части или перевод единиц.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заданий сводится к одному из базовых действий: правильно измерить, сравнить, сложить или вычесть длины либо выполнить перевод единиц.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координатной прямой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числами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как разность координат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отрезок задают двумя точками, каждая имеет свою координату. Тогда видно, между какими числами расположен отрезок, и проще представить «протяжённость» в виде величины.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равна разности координат его концов, если обе точки лежат на одной прямой. Этот подход связывает геометрию с числами и помогает находить расстояние между точками.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правильных действиях результат может испортиться из-за того, как вы совместили начало линейки, как считали деления и как записали единицы измерения.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ошибок — процесс измерения и оформления, а не «сложные вычисления». Поэтому стоит тренироваться аккуратно фиксировать положение линейки и читать шкалу.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из школьной практики (распределение иллюстративное)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единицу длины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единицы по масштабу объекта (логика шкал школьной длины)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 математике и жизни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реальных задачах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спорт и повседневные измерения опираются на длины и расстояния. Освоенные навыки помогают уверенно решать школьные задачи и переносить их в жизнь.
</a:t>
            </a:r>
            <a:endParaRPr lang="en-US" sz="107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построения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нужны при построении схем, чертежей и разметке. Даже в учебных работах по геометрии отрезки связывают рисунок с числовыми данными.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принятие решений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оценить, какой отрезок длиннее, помогает сравнение и простые вычисления. Это формирует математическое мышление и привычку проверять смысл ответа.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измерять длины тренирует внимательность и аккуратность: важно совпадать с нулём, читать деления и записывать результат с единицами.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два конца и определённую длину. Длину измеряют линейкой в единицах, сравнивают наложением, складывают и вычитают. Точная единица, совмещение с нулём и аккуратная запись результата — ключевые правила.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 отрезок и его длину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2026-05-14T01:13:34Z</dcterms:created>
  <dcterms:modified xsi:type="dcterms:W3CDTF">2026-05-14T01:13:34Z</dcterms:modified>
</cp:coreProperties>
</file>