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 — завоеватель Средиземноморья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Тибра к власти над морями и землями.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Средиземное море связывало три континента и определяло судьбу государств. По нему шли армии, зерно, металлы и товары, а контроль над морскими путями давал решающее преимущество в войнах и торговле.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море: дорога древнего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смог стать сильным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вместо полного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не всегда уничтожали побеждённых: многим городам и племенам они оставляли часть прав и превращали их в союзников. Это уменьшало сопротивление и расширяло круг людей, готовых служить Риму.
</a:t>
            </a:r>
            <a:endParaRPr lang="en-US" sz="990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из проверенных воинов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отличалась строгой дисциплиной, чётким порядком и постоянной тренировкой. Легионы умели действовать слаженно, быстро перестраиваться в бою и выдерживать долгие походы без потери боеспособности.
</a:t>
            </a:r>
            <a:endParaRPr lang="en-US" sz="1024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как военное преимущество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римских дорог соединяла города Италии и позволяла быстро перебрасывать войска туда, где возникала опасность. Благодаря этому Рим мог отвечать на угрозы быстрее многих противников.
</a:t>
            </a:r>
            <a:endParaRPr lang="en-US" sz="994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после каждой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война делала римлян сильнее: они учились у врагов, совершенствовали тактику и расширяли армию. Даже после тяжёлых поражений Рим находил силы продолжать борьбу.
</a:t>
            </a:r>
            <a:endParaRPr lang="en-US" sz="11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войны Рима за Средиземноморье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времени видно, что Рим расширялся не сразу, а через череду тяжёлых конфликтов на западе и востоке.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войны показывают: Рим побеждал не одним ударом, а долгим давлением, пока не подчинял соперников одного за другим.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Пунических войн, Македонских войн и подчинения Греции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Пуническая война: борьба за Сицилию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Сицилия находилась у важного морского пути и давала много хлеба. Именно поэтому она стала причиной первой большой войны Рима с Карфагеном.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строит флот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Рим сильнее всего был на суше, но для войны на море ему пришлось быстро создавать корабли и учиться морскому делу почти с нуля.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шли много лет, и Риму пришлось выдержать испытание не только на суше, но и в морских сражениях, где решали скорость и умение управлять флотом.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провинция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241 году до н. э. Рим победил и получил Сицилию. Это стало важным шагом: впервые за пределами Италии у него появилась собственная провинция.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и трудное испытание для Рима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218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начал поход из Испании и повёл войско через Альпы. Этот переход стал одним из самых знаменитых и трудных в древней истории.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войско потерпело поражение, и стало ясно, что противник действует смело и неожиданно. Для Рима это был тревожный сигнал.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Тразименское озеро и Канны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снова победил римлян, а в битве при Каннах Рим потерял огромное число воинов. Удар оказался самым тяжёлым за всю войну.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потери, Рим собрал новые армии, не капитулировал и постепенно перехватил инициативу. Терпение и упорство помогли изменить ход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битвы с Карфагеном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решающие сражения Второй Пунической войны и их значение для борьбы Рима с Карфагеном.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при Требии и Каннах не сломили Рим, а победа при Заме окончательно изменила баланс сил в его пользу.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хронология Пунической войны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Рима от угрозы до превращения захваченной земли в провинцию.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побеждал сильных врагов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Греции и Востока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Карфагена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главная борьба на западе завершилась, Рим переключил внимание на греческие государства и Македонию. Теперь его интересовали новые земли и богатые города.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 в 146 году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Коринфа стало символом римской силы в Греции. После этого Греция оказалась под властью Рима и потеряла политическую самостоятельность.
</a:t>
            </a:r>
            <a:endParaRPr lang="en-US" sz="1207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римляне подчинили Малую Азию, Сирию и Египет. Эти земли приносили богатство, а вместе с ним — ещё больше власти и влияния.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завоеваний Рим контролировал почти всё Средиземноморье. Его власть распространилась далеко за пределы Италии и стала по-настоящему мировой для древнего мира.
</a:t>
            </a:r>
            <a:endParaRPr lang="en-US" sz="11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легион — главная сила армии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римского воина
</a:t>
            </a:r>
            <a:pPr algn="l" indent="0" marL="0">
              <a:lnSpc>
                <a:spcPct val="100000"/>
              </a:lnSpc>
              <a:buNone/>
            </a:pPr>
            <a:r>
              <a:rPr lang="en-US" sz="42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легионера было всё, что нужно для ближнего боя и защиты: щит, короткий меч гладиус, метательное копьё пилум и шлем. Такое вооружение помогало и атаковать, и выдерживать натиск врага в плотной схватке.
</a:t>
            </a:r>
            <a:endParaRPr lang="en-US" sz="1184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Строй, который держался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 был не просто толпой воинов, а организованной боевой машиной. Пехотинцы двигались по команде, сохраняли порядок в строю и могли быстро перестраиваться, если обстановка на поле боя менялась. Именно такая слаженность часто решала исход сражений.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и лагерь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воины умели не только сражаться, но и быстро строить лагерь после перехода. Это делало армию готовой к новой угрозе уже на следующий день. Для противников такая дисциплина была очень опасной неожиданностью.
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Рим получал от завоеваний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Завоёванные земли работали на Рим: снабжали его хлебом, сырьём и доходами, а также открывали новые маршруты для торговли и переброски войск.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выгоду давали продовольствие и доходы провинций: они укрепляли армию, снабжение и власть Рима над Средиземноморьем.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обобщающая оценка по теме завоеваний Рима; количественные значения условны и используются для наглядности.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римлянам был нужен флот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войск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быстро доставляли легионы, оружие и припасы к нужному берегу. Это позволяло Риму действовать далеко от Италии и не терять время на долгие сухопутные переходы.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гавани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занимали удобные порты и создавали места для стоянки кораблей. Надёжные гавани помогали ремонтировать суда, пополнять запасы и сохранять контроль над морскими путями.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проливов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римляне удерживали острова и проливы, они могли следить за движением чужих кораблей. Так морская дорога становилась безопаснее для своих грузов и опаснее для врага.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защищал перевозку зерна, металлов и других товаров в Италию. Без этого снабжения города и армия не могли бы долго жить и воевать на больших расстояниях.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римские провинции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провинции стали для Рима источником хлеба, металлов, налогов и стратегического контроля над важными морскими и сухопутными путями.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провинции показывают, что Рим выбирал не только сильные города, но и территории с ресурсами и выгодным положением.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римских завоеваний и присоединения провинций.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 многие города подвергались осаде и разрушению. После победы Рим нередко лишал их прежней самостоятельности, а жизнь местных жителей резко менялась.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 трофеи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пленных становились рабами и попадали в дома знати, мастерские или на поля. Трофеи и богатства усиливали Рим, но для побеждённых означали потерю свободы.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Покорённые земли должны были платить налоги и пошлины. Это приносило доход Риму, но для местного населения становилось постоянным бременем и вызывало недовольство.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и страх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Подчинённые народы не всегда мирились с властью Рима. Из-за жестокости и поборов вспыхивали восстания, а завоёванные территории жили в напряжении и страхе.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Карфаген стал опасным соперником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вырос на берегу Северной Африки и превратился в богатый торговый центр. Его корабли ходили по всему западному Средиземноморью, а богатство позволяло содержать сильный флот и влиятельных правителей.
</a:t>
            </a:r>
            <a:endParaRPr lang="en-US" sz="108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после войн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Пунические войны истощили Карфаген и лишили его прежнего влияния. После последней войны в 146 году до н. э. город был разрушен, а его могущество исчезло.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Карфагеняне опирались на море: оно давало им торговые пути, союзников и военную силу. Для Рима это был опасный противник, потому что карфагенский флот мог быстро перебрасывать войска и угрожать островам.
</a:t>
            </a:r>
            <a:endParaRPr lang="en-US" sz="11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власть Рима в Средиземноморье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расширения давал Риму не только земли, но и ресурсы, союзников и удобные морские опорные пункты.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постепенным: сначала Рим укрепился рядом с собой, затем шаг за шагом подчинял всё более далёкие регионы.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линия этапов римского расширения по основным завоеваниям; значения условные, отражают порядок и масштаб контроля.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завоевания изменили жизнь в самом Риме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в Рим стекались трофеи, деньги и редкие товары. У богатых людей появлялись большие дома, украшения и возможность жить заметно роскошнее, чем раньше.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Обеднение земледельцев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земледельцы часто не выдерживали долгих походов и конкуренции с крупными хозяйствами. Они теряли землю и переезжали в город в поисках случайного заработка.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бедноты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становилось больше людей без постоянного дохода. Они зависели от раздач хлеба и поддержки влиятельных граждан, поэтому городская жизнь становилась напряжённее.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 бедными усиливался. Это приводило к недоверию, спорам и борьбе за влияние, потому что завоевания приносили выгоду не всем одинаково.
</a:t>
            </a:r>
            <a:endParaRPr lang="en-US" sz="13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римского расширения от Италии к Средиземноморью.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города к великой державе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римских завоеваний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мосты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строил дороги и мосты, чтобы быстро передвигать войска и товары. Эти пути связывали разные земли в единую сеть и делали путешествия безопаснее и удобнее.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завоёванных странах появлялись новые города, гавани и рынки. Они помогали торговле, собирали налоги и превращали Средиземноморье в тесно связанную область.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законы постепенно распространялись на провинции. Это помогало управлять огромной державой и делало правила более одинаковыми для разных народов.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язык, монеты и римские обычаи становились привычными в многих землях. Так Рим не только завоёвывал территории, но и менял их повседневную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победил не только силой, но и упорством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стал хозяином Средиземноморья благодаря дисциплине, союзникам, дорогам и умению учиться на поражениях. Но вместе с победами пришли богатство, неравенство и новые конфликты.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2026-06-02T04:14:23Z</dcterms:created>
  <dcterms:modified xsi:type="dcterms:W3CDTF">2026-06-02T04:14:23Z</dcterms:modified>
</cp:coreProperties>
</file>